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227DE-986B-456E-8F02-603E4B2AE7B4}" type="datetimeFigureOut">
              <a:rPr lang="es-MX" smtClean="0"/>
              <a:t>08/09/2014</a:t>
            </a:fld>
            <a:endParaRPr lang="es-MX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F96B-60B3-4BA1-B38B-1C872B18E9A6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227DE-986B-456E-8F02-603E4B2AE7B4}" type="datetimeFigureOut">
              <a:rPr lang="es-MX" smtClean="0"/>
              <a:t>08/09/2014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F96B-60B3-4BA1-B38B-1C872B18E9A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227DE-986B-456E-8F02-603E4B2AE7B4}" type="datetimeFigureOut">
              <a:rPr lang="es-MX" smtClean="0"/>
              <a:t>08/09/2014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F96B-60B3-4BA1-B38B-1C872B18E9A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227DE-986B-456E-8F02-603E4B2AE7B4}" type="datetimeFigureOut">
              <a:rPr lang="es-MX" smtClean="0"/>
              <a:t>08/09/2014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F96B-60B3-4BA1-B38B-1C872B18E9A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227DE-986B-456E-8F02-603E4B2AE7B4}" type="datetimeFigureOut">
              <a:rPr lang="es-MX" smtClean="0"/>
              <a:t>08/09/2014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F96B-60B3-4BA1-B38B-1C872B18E9A6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227DE-986B-456E-8F02-603E4B2AE7B4}" type="datetimeFigureOut">
              <a:rPr lang="es-MX" smtClean="0"/>
              <a:t>08/09/2014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F96B-60B3-4BA1-B38B-1C872B18E9A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227DE-986B-456E-8F02-603E4B2AE7B4}" type="datetimeFigureOut">
              <a:rPr lang="es-MX" smtClean="0"/>
              <a:t>08/09/2014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F96B-60B3-4BA1-B38B-1C872B18E9A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227DE-986B-456E-8F02-603E4B2AE7B4}" type="datetimeFigureOut">
              <a:rPr lang="es-MX" smtClean="0"/>
              <a:t>08/09/2014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F96B-60B3-4BA1-B38B-1C872B18E9A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227DE-986B-456E-8F02-603E4B2AE7B4}" type="datetimeFigureOut">
              <a:rPr lang="es-MX" smtClean="0"/>
              <a:t>08/09/2014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F96B-60B3-4BA1-B38B-1C872B18E9A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227DE-986B-456E-8F02-603E4B2AE7B4}" type="datetimeFigureOut">
              <a:rPr lang="es-MX" smtClean="0"/>
              <a:t>08/09/2014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F96B-60B3-4BA1-B38B-1C872B18E9A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227DE-986B-456E-8F02-603E4B2AE7B4}" type="datetimeFigureOut">
              <a:rPr lang="es-MX" smtClean="0"/>
              <a:t>08/09/2014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B6FF96B-60B3-4BA1-B38B-1C872B18E9A6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A227DE-986B-456E-8F02-603E4B2AE7B4}" type="datetimeFigureOut">
              <a:rPr lang="es-MX" smtClean="0"/>
              <a:t>08/09/2014</a:t>
            </a:fld>
            <a:endParaRPr lang="es-MX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B6FF96B-60B3-4BA1-B38B-1C872B18E9A6}" type="slidenum">
              <a:rPr lang="es-MX" smtClean="0"/>
              <a:t>‹Nº›</a:t>
            </a:fld>
            <a:endParaRPr lang="es-MX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93" y="0"/>
            <a:ext cx="914999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9241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260648"/>
            <a:ext cx="8229600" cy="5991944"/>
          </a:xfrm>
        </p:spPr>
        <p:txBody>
          <a:bodyPr>
            <a:normAutofit/>
          </a:bodyPr>
          <a:lstStyle/>
          <a:p>
            <a:r>
              <a:rPr lang="es-MX" dirty="0"/>
              <a:t>Los números alcanzan diferentes significados por su uso en contextos particulares. </a:t>
            </a:r>
          </a:p>
          <a:p>
            <a:endParaRPr lang="es-MX" dirty="0"/>
          </a:p>
          <a:p>
            <a:r>
              <a:rPr lang="es-MX" dirty="0"/>
              <a:t>En primer lugar, aprenden los numerales como palabras que dependen de los diferentes </a:t>
            </a:r>
            <a:r>
              <a:rPr lang="es-MX" dirty="0" smtClean="0"/>
              <a:t>contextos </a:t>
            </a:r>
            <a:r>
              <a:rPr lang="es-MX" dirty="0"/>
              <a:t>donde se encuentran y solo mas tarde, se integraran en un conjunto donde </a:t>
            </a:r>
            <a:r>
              <a:rPr lang="es-MX" dirty="0" smtClean="0"/>
              <a:t> todos </a:t>
            </a:r>
            <a:r>
              <a:rPr lang="es-MX" dirty="0"/>
              <a:t>estos significados se interrelacionan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19440">
            <a:off x="5397231" y="3675990"/>
            <a:ext cx="3067806" cy="2297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41048">
            <a:off x="1299982" y="3903284"/>
            <a:ext cx="3788936" cy="2176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5365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5919936"/>
          </a:xfrm>
        </p:spPr>
        <p:txBody>
          <a:bodyPr>
            <a:noAutofit/>
          </a:bodyPr>
          <a:lstStyle/>
          <a:p>
            <a:r>
              <a:rPr lang="es-MX" sz="2200" dirty="0">
                <a:latin typeface="Aharoni" panose="02010803020104030203" pitchFamily="2" charset="-79"/>
                <a:cs typeface="Aharoni" panose="02010803020104030203" pitchFamily="2" charset="-79"/>
              </a:rPr>
              <a:t>Kare fuson denominó contexto numérico a estos seis contextos perfectamente diferenciados que fueron ampliados a siete</a:t>
            </a:r>
            <a:r>
              <a:rPr lang="es-MX" sz="2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:</a:t>
            </a:r>
            <a:endParaRPr lang="pt-BR" sz="22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pt-BR" sz="2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1</a:t>
            </a:r>
            <a:r>
              <a:rPr lang="pt-BR" sz="2200" dirty="0">
                <a:latin typeface="Aharoni" panose="02010803020104030203" pitchFamily="2" charset="-79"/>
                <a:cs typeface="Aharoni" panose="02010803020104030203" pitchFamily="2" charset="-79"/>
              </a:rPr>
              <a:t>) Contexto de secuencia</a:t>
            </a:r>
          </a:p>
          <a:p>
            <a:endParaRPr lang="pt-BR" sz="22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pt-BR" sz="2200" dirty="0">
                <a:latin typeface="Aharoni" panose="02010803020104030203" pitchFamily="2" charset="-79"/>
                <a:cs typeface="Aharoni" panose="02010803020104030203" pitchFamily="2" charset="-79"/>
              </a:rPr>
              <a:t> 2) Contexto de conteo</a:t>
            </a:r>
          </a:p>
          <a:p>
            <a:endParaRPr lang="pt-BR" sz="22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pt-BR" sz="2200" dirty="0">
                <a:latin typeface="Aharoni" panose="02010803020104030203" pitchFamily="2" charset="-79"/>
                <a:cs typeface="Aharoni" panose="02010803020104030203" pitchFamily="2" charset="-79"/>
              </a:rPr>
              <a:t> 3) Contexto cardinal</a:t>
            </a:r>
          </a:p>
          <a:p>
            <a:endParaRPr lang="pt-BR" sz="22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pt-BR" sz="2200" dirty="0">
                <a:latin typeface="Aharoni" panose="02010803020104030203" pitchFamily="2" charset="-79"/>
                <a:cs typeface="Aharoni" panose="02010803020104030203" pitchFamily="2" charset="-79"/>
              </a:rPr>
              <a:t> 4) Contexto ordinal</a:t>
            </a:r>
          </a:p>
          <a:p>
            <a:endParaRPr lang="pt-BR" sz="22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pt-BR" sz="2200" dirty="0">
                <a:latin typeface="Aharoni" panose="02010803020104030203" pitchFamily="2" charset="-79"/>
                <a:cs typeface="Aharoni" panose="02010803020104030203" pitchFamily="2" charset="-79"/>
              </a:rPr>
              <a:t> 5) Contexto de medida</a:t>
            </a:r>
          </a:p>
          <a:p>
            <a:endParaRPr lang="pt-BR" sz="22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pt-BR" sz="2200" dirty="0">
                <a:latin typeface="Aharoni" panose="02010803020104030203" pitchFamily="2" charset="-79"/>
                <a:cs typeface="Aharoni" panose="02010803020104030203" pitchFamily="2" charset="-79"/>
              </a:rPr>
              <a:t> 6) Contexto numeral o simbólico</a:t>
            </a:r>
          </a:p>
          <a:p>
            <a:endParaRPr lang="pt-BR" sz="22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pt-BR" sz="2200" dirty="0">
                <a:latin typeface="Aharoni" panose="02010803020104030203" pitchFamily="2" charset="-79"/>
                <a:cs typeface="Aharoni" panose="02010803020104030203" pitchFamily="2" charset="-79"/>
              </a:rPr>
              <a:t> 7) Contexto no numérico</a:t>
            </a:r>
          </a:p>
          <a:p>
            <a:endParaRPr lang="pt-BR" sz="22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pt-BR" sz="22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es-MX" sz="22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15999">
            <a:off x="4081805" y="1404893"/>
            <a:ext cx="254317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90625">
            <a:off x="6453567" y="2656526"/>
            <a:ext cx="254317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84607">
            <a:off x="5053548" y="4447364"/>
            <a:ext cx="2220217" cy="1693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25266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</TotalTime>
  <Words>104</Words>
  <Application>Microsoft Office PowerPoint</Application>
  <PresentationFormat>Presentación en pantalla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Flujo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Carolina Cardona</dc:creator>
  <cp:lastModifiedBy>Carolina Cardona</cp:lastModifiedBy>
  <cp:revision>1</cp:revision>
  <dcterms:created xsi:type="dcterms:W3CDTF">2014-09-09T01:26:18Z</dcterms:created>
  <dcterms:modified xsi:type="dcterms:W3CDTF">2014-09-09T01:31:54Z</dcterms:modified>
</cp:coreProperties>
</file>