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0" r:id="rId2"/>
  </p:sldMasterIdLst>
  <p:notesMasterIdLst>
    <p:notesMasterId r:id="rId37"/>
  </p:notesMasterIdLst>
  <p:sldIdLst>
    <p:sldId id="256" r:id="rId3"/>
    <p:sldId id="270" r:id="rId4"/>
    <p:sldId id="271" r:id="rId5"/>
    <p:sldId id="272" r:id="rId6"/>
    <p:sldId id="273" r:id="rId7"/>
    <p:sldId id="274" r:id="rId8"/>
    <p:sldId id="275" r:id="rId9"/>
    <p:sldId id="276" r:id="rId10"/>
    <p:sldId id="277" r:id="rId11"/>
    <p:sldId id="278" r:id="rId12"/>
    <p:sldId id="279" r:id="rId13"/>
    <p:sldId id="280" r:id="rId14"/>
    <p:sldId id="263" r:id="rId15"/>
    <p:sldId id="257" r:id="rId16"/>
    <p:sldId id="264" r:id="rId17"/>
    <p:sldId id="265" r:id="rId18"/>
    <p:sldId id="266" r:id="rId19"/>
    <p:sldId id="262" r:id="rId20"/>
    <p:sldId id="258" r:id="rId21"/>
    <p:sldId id="259" r:id="rId22"/>
    <p:sldId id="267" r:id="rId23"/>
    <p:sldId id="268" r:id="rId24"/>
    <p:sldId id="269" r:id="rId25"/>
    <p:sldId id="289" r:id="rId26"/>
    <p:sldId id="290" r:id="rId27"/>
    <p:sldId id="291" r:id="rId28"/>
    <p:sldId id="283" r:id="rId29"/>
    <p:sldId id="284" r:id="rId30"/>
    <p:sldId id="285" r:id="rId31"/>
    <p:sldId id="286" r:id="rId32"/>
    <p:sldId id="287" r:id="rId33"/>
    <p:sldId id="288" r:id="rId34"/>
    <p:sldId id="260" r:id="rId35"/>
    <p:sldId id="261" r:id="rId3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p:scale>
          <a:sx n="76" d="100"/>
          <a:sy n="76" d="100"/>
        </p:scale>
        <p:origin x="-117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hyperlink" Target="http://www.monografias.com/trabajos5/teap/teap.shtml" TargetMode="External"/><Relationship Id="rId2" Type="http://schemas.openxmlformats.org/officeDocument/2006/relationships/hyperlink" Target="http://www.monografias.com/trabajos34/el-caracter/el-caracter.shtml" TargetMode="External"/><Relationship Id="rId1" Type="http://schemas.openxmlformats.org/officeDocument/2006/relationships/hyperlink" Target="http://www.monografias.com/trabajos14/administ-procesos/administ-procesos.shtml#PROCE" TargetMode="External"/><Relationship Id="rId5" Type="http://schemas.openxmlformats.org/officeDocument/2006/relationships/hyperlink" Target="http://www.monografias.com/trabajos7/perde/perde.shtml" TargetMode="External"/><Relationship Id="rId4" Type="http://schemas.openxmlformats.org/officeDocument/2006/relationships/hyperlink" Target="http://www.monografias.com/trabajos15/calidad-serv/calidad-serv.shtml#PLANT"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www.monografias.com/trabajos5/teap/teap.shtml" TargetMode="External"/><Relationship Id="rId2" Type="http://schemas.openxmlformats.org/officeDocument/2006/relationships/hyperlink" Target="http://www.monografias.com/trabajos34/el-caracter/el-caracter.shtml" TargetMode="External"/><Relationship Id="rId1" Type="http://schemas.openxmlformats.org/officeDocument/2006/relationships/hyperlink" Target="http://www.monografias.com/trabajos14/administ-procesos/administ-procesos.shtml#PROCE" TargetMode="External"/><Relationship Id="rId5" Type="http://schemas.openxmlformats.org/officeDocument/2006/relationships/hyperlink" Target="http://www.monografias.com/trabajos7/perde/perde.shtml" TargetMode="External"/><Relationship Id="rId4" Type="http://schemas.openxmlformats.org/officeDocument/2006/relationships/hyperlink" Target="http://www.monografias.com/trabajos15/calidad-serv/calidad-serv.shtml#PLAN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64742-5605-4789-B180-20395366B567}"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s-MX"/>
        </a:p>
      </dgm:t>
    </dgm:pt>
    <dgm:pt modelId="{45DC487F-CF95-4E18-83FE-48B0B2A3CE55}">
      <dgm:prSet phldrT="[Texto]" custT="1"/>
      <dgm:spPr/>
      <dgm:t>
        <a:bodyPr/>
        <a:lstStyle/>
        <a:p>
          <a:r>
            <a:rPr lang="es-MX" sz="2800" smtClean="0"/>
            <a:t>La pedagogía humana, en todas sus formas, es la característica definitoria de su enfoque y representa el concepto central de su sistema .</a:t>
          </a:r>
          <a:endParaRPr lang="es-MX" sz="2800" dirty="0"/>
        </a:p>
      </dgm:t>
    </dgm:pt>
    <dgm:pt modelId="{D47319ED-B5A9-4376-8259-B7F433BDCB89}" type="parTrans" cxnId="{A688A613-15C7-47BC-AB97-9967A85521AC}">
      <dgm:prSet/>
      <dgm:spPr/>
      <dgm:t>
        <a:bodyPr/>
        <a:lstStyle/>
        <a:p>
          <a:endParaRPr lang="es-MX"/>
        </a:p>
      </dgm:t>
    </dgm:pt>
    <dgm:pt modelId="{06B7F052-35D1-43CF-B3C3-AFE86FEC66B2}" type="sibTrans" cxnId="{A688A613-15C7-47BC-AB97-9967A85521AC}">
      <dgm:prSet/>
      <dgm:spPr/>
      <dgm:t>
        <a:bodyPr/>
        <a:lstStyle/>
        <a:p>
          <a:endParaRPr lang="es-MX"/>
        </a:p>
      </dgm:t>
    </dgm:pt>
    <dgm:pt modelId="{8430364E-386B-495E-BE68-9076EDAC3CA1}">
      <dgm:prSet phldrT="[Texto]" custT="1"/>
      <dgm:spPr/>
      <dgm:t>
        <a:bodyPr/>
        <a:lstStyle/>
        <a:p>
          <a:r>
            <a:rPr lang="es-MX" sz="2400" smtClean="0"/>
            <a:t>La perspectiva  evolutiva de Vygotsky es el método principal de su trabajo, señala que su comportamiento solo puede ser entendido si se estudian sus fases, su cambio, es decir; su historia.</a:t>
          </a:r>
          <a:endParaRPr lang="es-MX" sz="2400" dirty="0"/>
        </a:p>
      </dgm:t>
    </dgm:pt>
    <dgm:pt modelId="{62875F5D-84FC-423E-9A4D-64C48C8FE27D}" type="parTrans" cxnId="{B94941F4-EBFB-4D10-AE58-583E5A4661E5}">
      <dgm:prSet/>
      <dgm:spPr/>
      <dgm:t>
        <a:bodyPr/>
        <a:lstStyle/>
        <a:p>
          <a:endParaRPr lang="es-MX"/>
        </a:p>
      </dgm:t>
    </dgm:pt>
    <dgm:pt modelId="{9060B18E-EB82-4032-932A-16C62DEA5A5B}" type="sibTrans" cxnId="{B94941F4-EBFB-4D10-AE58-583E5A4661E5}">
      <dgm:prSet/>
      <dgm:spPr/>
      <dgm:t>
        <a:bodyPr/>
        <a:lstStyle/>
        <a:p>
          <a:endParaRPr lang="es-MX"/>
        </a:p>
      </dgm:t>
    </dgm:pt>
    <dgm:pt modelId="{483B0C70-6D91-49C7-939A-CAA1CA2FB90B}">
      <dgm:prSet phldrT="[Texto]" custT="1"/>
      <dgm:spPr/>
      <dgm:t>
        <a:bodyPr/>
        <a:lstStyle/>
        <a:p>
          <a:pPr algn="just"/>
          <a:r>
            <a:rPr lang="es-MX" sz="2400" dirty="0" smtClean="0"/>
            <a:t>Analizó los efectos de la interrupción y las intervenciones sobre ellos: dando lugar a las variantes del análisis genético: el método genético-comparativo y el método experimental-evolutivo. </a:t>
          </a:r>
          <a:endParaRPr lang="es-MX" sz="2400" dirty="0"/>
        </a:p>
      </dgm:t>
    </dgm:pt>
    <dgm:pt modelId="{FC8BA60E-5BA1-472E-8A5E-0A4D58DE1037}" type="parTrans" cxnId="{D04A7B93-6776-434E-AC2B-7179BE0226F7}">
      <dgm:prSet/>
      <dgm:spPr/>
      <dgm:t>
        <a:bodyPr/>
        <a:lstStyle/>
        <a:p>
          <a:endParaRPr lang="es-MX"/>
        </a:p>
      </dgm:t>
    </dgm:pt>
    <dgm:pt modelId="{2873C262-FE65-4175-A141-253468F1D98E}" type="sibTrans" cxnId="{D04A7B93-6776-434E-AC2B-7179BE0226F7}">
      <dgm:prSet/>
      <dgm:spPr/>
      <dgm:t>
        <a:bodyPr/>
        <a:lstStyle/>
        <a:p>
          <a:endParaRPr lang="es-MX"/>
        </a:p>
      </dgm:t>
    </dgm:pt>
    <dgm:pt modelId="{6AF3ADB0-0D8E-45DF-887E-DC7DB4B85FFA}" type="pres">
      <dgm:prSet presAssocID="{FC764742-5605-4789-B180-20395366B567}" presName="linear" presStyleCnt="0">
        <dgm:presLayoutVars>
          <dgm:animLvl val="lvl"/>
          <dgm:resizeHandles val="exact"/>
        </dgm:presLayoutVars>
      </dgm:prSet>
      <dgm:spPr/>
      <dgm:t>
        <a:bodyPr/>
        <a:lstStyle/>
        <a:p>
          <a:endParaRPr lang="es-MX"/>
        </a:p>
      </dgm:t>
    </dgm:pt>
    <dgm:pt modelId="{E89EAC6B-D2B6-4FE2-B04D-4CEBCD520A03}" type="pres">
      <dgm:prSet presAssocID="{45DC487F-CF95-4E18-83FE-48B0B2A3CE55}" presName="parentText" presStyleLbl="node1" presStyleIdx="0" presStyleCnt="3">
        <dgm:presLayoutVars>
          <dgm:chMax val="0"/>
          <dgm:bulletEnabled val="1"/>
        </dgm:presLayoutVars>
      </dgm:prSet>
      <dgm:spPr/>
      <dgm:t>
        <a:bodyPr/>
        <a:lstStyle/>
        <a:p>
          <a:endParaRPr lang="es-MX"/>
        </a:p>
      </dgm:t>
    </dgm:pt>
    <dgm:pt modelId="{31CD1360-F05F-4E22-AE26-CD48BA4ED0F8}" type="pres">
      <dgm:prSet presAssocID="{06B7F052-35D1-43CF-B3C3-AFE86FEC66B2}" presName="spacer" presStyleCnt="0"/>
      <dgm:spPr/>
    </dgm:pt>
    <dgm:pt modelId="{D4ADBF61-1F83-4F0E-8DD4-E13A8102B0F1}" type="pres">
      <dgm:prSet presAssocID="{8430364E-386B-495E-BE68-9076EDAC3CA1}" presName="parentText" presStyleLbl="node1" presStyleIdx="1" presStyleCnt="3">
        <dgm:presLayoutVars>
          <dgm:chMax val="0"/>
          <dgm:bulletEnabled val="1"/>
        </dgm:presLayoutVars>
      </dgm:prSet>
      <dgm:spPr/>
      <dgm:t>
        <a:bodyPr/>
        <a:lstStyle/>
        <a:p>
          <a:endParaRPr lang="es-MX"/>
        </a:p>
      </dgm:t>
    </dgm:pt>
    <dgm:pt modelId="{F4661240-CC16-486E-A6C7-53A10EC66C0A}" type="pres">
      <dgm:prSet presAssocID="{9060B18E-EB82-4032-932A-16C62DEA5A5B}" presName="spacer" presStyleCnt="0"/>
      <dgm:spPr/>
    </dgm:pt>
    <dgm:pt modelId="{252E7653-1E9E-49FE-9379-4605849A5F48}" type="pres">
      <dgm:prSet presAssocID="{483B0C70-6D91-49C7-939A-CAA1CA2FB90B}" presName="parentText" presStyleLbl="node1" presStyleIdx="2" presStyleCnt="3">
        <dgm:presLayoutVars>
          <dgm:chMax val="0"/>
          <dgm:bulletEnabled val="1"/>
        </dgm:presLayoutVars>
      </dgm:prSet>
      <dgm:spPr/>
      <dgm:t>
        <a:bodyPr/>
        <a:lstStyle/>
        <a:p>
          <a:endParaRPr lang="es-MX"/>
        </a:p>
      </dgm:t>
    </dgm:pt>
  </dgm:ptLst>
  <dgm:cxnLst>
    <dgm:cxn modelId="{531EDFD6-2327-43F7-8EBE-4573B06028E5}" type="presOf" srcId="{483B0C70-6D91-49C7-939A-CAA1CA2FB90B}" destId="{252E7653-1E9E-49FE-9379-4605849A5F48}" srcOrd="0" destOrd="0" presId="urn:microsoft.com/office/officeart/2005/8/layout/vList2"/>
    <dgm:cxn modelId="{D04A7B93-6776-434E-AC2B-7179BE0226F7}" srcId="{FC764742-5605-4789-B180-20395366B567}" destId="{483B0C70-6D91-49C7-939A-CAA1CA2FB90B}" srcOrd="2" destOrd="0" parTransId="{FC8BA60E-5BA1-472E-8A5E-0A4D58DE1037}" sibTransId="{2873C262-FE65-4175-A141-253468F1D98E}"/>
    <dgm:cxn modelId="{62FEBFDB-4CE6-4154-A7F7-1002C73DA092}" type="presOf" srcId="{45DC487F-CF95-4E18-83FE-48B0B2A3CE55}" destId="{E89EAC6B-D2B6-4FE2-B04D-4CEBCD520A03}" srcOrd="0" destOrd="0" presId="urn:microsoft.com/office/officeart/2005/8/layout/vList2"/>
    <dgm:cxn modelId="{7EDAF707-A36A-4991-AFA9-725B8035E84A}" type="presOf" srcId="{FC764742-5605-4789-B180-20395366B567}" destId="{6AF3ADB0-0D8E-45DF-887E-DC7DB4B85FFA}" srcOrd="0" destOrd="0" presId="urn:microsoft.com/office/officeart/2005/8/layout/vList2"/>
    <dgm:cxn modelId="{9A5AE301-C28A-48DE-9B5A-8A72E3CC3B6A}" type="presOf" srcId="{8430364E-386B-495E-BE68-9076EDAC3CA1}" destId="{D4ADBF61-1F83-4F0E-8DD4-E13A8102B0F1}" srcOrd="0" destOrd="0" presId="urn:microsoft.com/office/officeart/2005/8/layout/vList2"/>
    <dgm:cxn modelId="{B94941F4-EBFB-4D10-AE58-583E5A4661E5}" srcId="{FC764742-5605-4789-B180-20395366B567}" destId="{8430364E-386B-495E-BE68-9076EDAC3CA1}" srcOrd="1" destOrd="0" parTransId="{62875F5D-84FC-423E-9A4D-64C48C8FE27D}" sibTransId="{9060B18E-EB82-4032-932A-16C62DEA5A5B}"/>
    <dgm:cxn modelId="{A688A613-15C7-47BC-AB97-9967A85521AC}" srcId="{FC764742-5605-4789-B180-20395366B567}" destId="{45DC487F-CF95-4E18-83FE-48B0B2A3CE55}" srcOrd="0" destOrd="0" parTransId="{D47319ED-B5A9-4376-8259-B7F433BDCB89}" sibTransId="{06B7F052-35D1-43CF-B3C3-AFE86FEC66B2}"/>
    <dgm:cxn modelId="{8F6468E4-2385-4B5F-940E-4FF2D382D765}" type="presParOf" srcId="{6AF3ADB0-0D8E-45DF-887E-DC7DB4B85FFA}" destId="{E89EAC6B-D2B6-4FE2-B04D-4CEBCD520A03}" srcOrd="0" destOrd="0" presId="urn:microsoft.com/office/officeart/2005/8/layout/vList2"/>
    <dgm:cxn modelId="{8C95E39A-3251-474D-AE85-CC9DEE31C702}" type="presParOf" srcId="{6AF3ADB0-0D8E-45DF-887E-DC7DB4B85FFA}" destId="{31CD1360-F05F-4E22-AE26-CD48BA4ED0F8}" srcOrd="1" destOrd="0" presId="urn:microsoft.com/office/officeart/2005/8/layout/vList2"/>
    <dgm:cxn modelId="{3528F6B2-54F6-4A80-B12C-ED924A8F89C7}" type="presParOf" srcId="{6AF3ADB0-0D8E-45DF-887E-DC7DB4B85FFA}" destId="{D4ADBF61-1F83-4F0E-8DD4-E13A8102B0F1}" srcOrd="2" destOrd="0" presId="urn:microsoft.com/office/officeart/2005/8/layout/vList2"/>
    <dgm:cxn modelId="{D4E8B66B-E560-43B9-9019-BBCF39117171}" type="presParOf" srcId="{6AF3ADB0-0D8E-45DF-887E-DC7DB4B85FFA}" destId="{F4661240-CC16-486E-A6C7-53A10EC66C0A}" srcOrd="3" destOrd="0" presId="urn:microsoft.com/office/officeart/2005/8/layout/vList2"/>
    <dgm:cxn modelId="{F2DEAD19-0DFA-4B9E-AFD8-F2534DA89103}" type="presParOf" srcId="{6AF3ADB0-0D8E-45DF-887E-DC7DB4B85FFA}" destId="{252E7653-1E9E-49FE-9379-4605849A5F4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282872-D0C7-4805-800C-8B0968B70413}" type="doc">
      <dgm:prSet loTypeId="urn:microsoft.com/office/officeart/2005/8/layout/process2" loCatId="process" qsTypeId="urn:microsoft.com/office/officeart/2005/8/quickstyle/simple1" qsCatId="simple" csTypeId="urn:microsoft.com/office/officeart/2005/8/colors/accent1_2" csCatId="accent1" phldr="1"/>
      <dgm:spPr/>
    </dgm:pt>
    <dgm:pt modelId="{51A89829-06D6-459C-A4E6-16299BFE51BA}">
      <dgm:prSet phldrT="[Texto]" custT="1"/>
      <dgm:spPr/>
      <dgm:t>
        <a:bodyPr/>
        <a:lstStyle/>
        <a:p>
          <a:r>
            <a:rPr lang="es-MX" sz="2800" dirty="0" smtClean="0">
              <a:solidFill>
                <a:schemeClr val="tx1"/>
              </a:solidFill>
            </a:rPr>
            <a:t>Método genético </a:t>
          </a:r>
          <a:endParaRPr lang="es-MX" sz="2800" dirty="0">
            <a:solidFill>
              <a:schemeClr val="tx1"/>
            </a:solidFill>
          </a:endParaRPr>
        </a:p>
      </dgm:t>
    </dgm:pt>
    <dgm:pt modelId="{5CCAA150-3A77-4AB6-B989-E2ED84023758}" type="parTrans" cxnId="{83B05D0A-45D6-417C-A378-BC51D3FBBF11}">
      <dgm:prSet/>
      <dgm:spPr/>
      <dgm:t>
        <a:bodyPr/>
        <a:lstStyle/>
        <a:p>
          <a:endParaRPr lang="es-MX"/>
        </a:p>
      </dgm:t>
    </dgm:pt>
    <dgm:pt modelId="{5A60BB5E-29AB-49D4-9EBF-55A7EFAFD72E}" type="sibTrans" cxnId="{83B05D0A-45D6-417C-A378-BC51D3FBBF11}">
      <dgm:prSet/>
      <dgm:spPr/>
      <dgm:t>
        <a:bodyPr/>
        <a:lstStyle/>
        <a:p>
          <a:endParaRPr lang="es-MX"/>
        </a:p>
      </dgm:t>
    </dgm:pt>
    <dgm:pt modelId="{6D2CC2F2-600B-4060-9DD1-8E9C8ADA7172}">
      <dgm:prSet phldrT="[Texto]" custT="1"/>
      <dgm:spPr/>
      <dgm:t>
        <a:bodyPr/>
        <a:lstStyle/>
        <a:p>
          <a:r>
            <a:rPr lang="es-MX" sz="2800" dirty="0" smtClean="0">
              <a:solidFill>
                <a:schemeClr val="tx1"/>
              </a:solidFill>
            </a:rPr>
            <a:t>Filogenético</a:t>
          </a:r>
          <a:r>
            <a:rPr lang="es-MX" sz="2400" dirty="0" smtClean="0">
              <a:solidFill>
                <a:schemeClr val="tx1"/>
              </a:solidFill>
            </a:rPr>
            <a:t> </a:t>
          </a:r>
          <a:endParaRPr lang="es-MX" sz="2400" dirty="0">
            <a:solidFill>
              <a:schemeClr val="tx1"/>
            </a:solidFill>
          </a:endParaRPr>
        </a:p>
      </dgm:t>
    </dgm:pt>
    <dgm:pt modelId="{A55B2531-23B1-4623-9705-29C1638A6FA6}" type="parTrans" cxnId="{4507106B-C655-415B-B1B0-E4E379CE6EB8}">
      <dgm:prSet/>
      <dgm:spPr/>
      <dgm:t>
        <a:bodyPr/>
        <a:lstStyle/>
        <a:p>
          <a:endParaRPr lang="es-MX"/>
        </a:p>
      </dgm:t>
    </dgm:pt>
    <dgm:pt modelId="{1C6F9362-015F-4F18-A3AC-3EC8EDFF2DCA}" type="sibTrans" cxnId="{4507106B-C655-415B-B1B0-E4E379CE6EB8}">
      <dgm:prSet/>
      <dgm:spPr/>
      <dgm:t>
        <a:bodyPr/>
        <a:lstStyle/>
        <a:p>
          <a:endParaRPr lang="es-MX"/>
        </a:p>
      </dgm:t>
    </dgm:pt>
    <dgm:pt modelId="{F773329B-F9D5-4F86-8573-BA6633FCA805}">
      <dgm:prSet phldrT="[Texto]" custT="1"/>
      <dgm:spPr/>
      <dgm:t>
        <a:bodyPr/>
        <a:lstStyle/>
        <a:p>
          <a:r>
            <a:rPr lang="es-MX" sz="2800" dirty="0" smtClean="0">
              <a:solidFill>
                <a:schemeClr val="tx1"/>
              </a:solidFill>
            </a:rPr>
            <a:t>Histórico sociocultural</a:t>
          </a:r>
          <a:endParaRPr lang="es-MX" sz="2800" dirty="0">
            <a:solidFill>
              <a:schemeClr val="tx1"/>
            </a:solidFill>
          </a:endParaRPr>
        </a:p>
      </dgm:t>
    </dgm:pt>
    <dgm:pt modelId="{957619E9-ADEF-4BA1-B39C-4A5A9466423D}" type="parTrans" cxnId="{3218ED1E-681F-47B7-B712-4B70B9BD9DD0}">
      <dgm:prSet/>
      <dgm:spPr/>
      <dgm:t>
        <a:bodyPr/>
        <a:lstStyle/>
        <a:p>
          <a:endParaRPr lang="es-MX"/>
        </a:p>
      </dgm:t>
    </dgm:pt>
    <dgm:pt modelId="{D35B73FB-C92B-4B3C-874D-B79BE357A378}" type="sibTrans" cxnId="{3218ED1E-681F-47B7-B712-4B70B9BD9DD0}">
      <dgm:prSet/>
      <dgm:spPr/>
      <dgm:t>
        <a:bodyPr/>
        <a:lstStyle/>
        <a:p>
          <a:endParaRPr lang="es-MX"/>
        </a:p>
      </dgm:t>
    </dgm:pt>
    <dgm:pt modelId="{A8BC2A0B-A758-418F-9A05-BD7F5DC8F109}" type="pres">
      <dgm:prSet presAssocID="{B9282872-D0C7-4805-800C-8B0968B70413}" presName="linearFlow" presStyleCnt="0">
        <dgm:presLayoutVars>
          <dgm:resizeHandles val="exact"/>
        </dgm:presLayoutVars>
      </dgm:prSet>
      <dgm:spPr/>
    </dgm:pt>
    <dgm:pt modelId="{FB5FC79E-F8E2-432F-9AEC-7A3EAA1145D3}" type="pres">
      <dgm:prSet presAssocID="{51A89829-06D6-459C-A4E6-16299BFE51BA}" presName="node" presStyleLbl="node1" presStyleIdx="0" presStyleCnt="3" custScaleX="250756" custScaleY="35495">
        <dgm:presLayoutVars>
          <dgm:bulletEnabled val="1"/>
        </dgm:presLayoutVars>
      </dgm:prSet>
      <dgm:spPr/>
      <dgm:t>
        <a:bodyPr/>
        <a:lstStyle/>
        <a:p>
          <a:endParaRPr lang="es-MX"/>
        </a:p>
      </dgm:t>
    </dgm:pt>
    <dgm:pt modelId="{42376DD2-E2E2-428C-933C-502008BDCF41}" type="pres">
      <dgm:prSet presAssocID="{5A60BB5E-29AB-49D4-9EBF-55A7EFAFD72E}" presName="sibTrans" presStyleLbl="sibTrans2D1" presStyleIdx="0" presStyleCnt="2" custScaleX="79744" custLinFactNeighborX="-6151" custLinFactNeighborY="-9327"/>
      <dgm:spPr/>
      <dgm:t>
        <a:bodyPr/>
        <a:lstStyle/>
        <a:p>
          <a:endParaRPr lang="es-MX"/>
        </a:p>
      </dgm:t>
    </dgm:pt>
    <dgm:pt modelId="{D4C28243-10CA-4998-BC7E-5CCA685E6BA7}" type="pres">
      <dgm:prSet presAssocID="{5A60BB5E-29AB-49D4-9EBF-55A7EFAFD72E}" presName="connectorText" presStyleLbl="sibTrans2D1" presStyleIdx="0" presStyleCnt="2"/>
      <dgm:spPr/>
      <dgm:t>
        <a:bodyPr/>
        <a:lstStyle/>
        <a:p>
          <a:endParaRPr lang="es-MX"/>
        </a:p>
      </dgm:t>
    </dgm:pt>
    <dgm:pt modelId="{8C4ADEFE-C416-4D18-A817-E1A220894C28}" type="pres">
      <dgm:prSet presAssocID="{6D2CC2F2-600B-4060-9DD1-8E9C8ADA7172}" presName="node" presStyleLbl="node1" presStyleIdx="1" presStyleCnt="3" custScaleX="250756" custScaleY="26897" custLinFactNeighborX="205" custLinFactNeighborY="-68379">
        <dgm:presLayoutVars>
          <dgm:bulletEnabled val="1"/>
        </dgm:presLayoutVars>
      </dgm:prSet>
      <dgm:spPr/>
      <dgm:t>
        <a:bodyPr/>
        <a:lstStyle/>
        <a:p>
          <a:endParaRPr lang="es-MX"/>
        </a:p>
      </dgm:t>
    </dgm:pt>
    <dgm:pt modelId="{6F50584F-FCEE-442B-B4B4-FFF6FD15A063}" type="pres">
      <dgm:prSet presAssocID="{1C6F9362-015F-4F18-A3AC-3EC8EDFF2DCA}" presName="sibTrans" presStyleLbl="sibTrans2D1" presStyleIdx="1" presStyleCnt="2" custFlipHor="1" custScaleX="97237" custLinFactNeighborX="-7709" custLinFactNeighborY="-457"/>
      <dgm:spPr/>
      <dgm:t>
        <a:bodyPr/>
        <a:lstStyle/>
        <a:p>
          <a:endParaRPr lang="es-MX"/>
        </a:p>
      </dgm:t>
    </dgm:pt>
    <dgm:pt modelId="{01DA6F83-2F85-468E-B19B-0737A699B7A1}" type="pres">
      <dgm:prSet presAssocID="{1C6F9362-015F-4F18-A3AC-3EC8EDFF2DCA}" presName="connectorText" presStyleLbl="sibTrans2D1" presStyleIdx="1" presStyleCnt="2"/>
      <dgm:spPr/>
      <dgm:t>
        <a:bodyPr/>
        <a:lstStyle/>
        <a:p>
          <a:endParaRPr lang="es-MX"/>
        </a:p>
      </dgm:t>
    </dgm:pt>
    <dgm:pt modelId="{B426565B-C4CE-4E84-B462-25374188B970}" type="pres">
      <dgm:prSet presAssocID="{F773329B-F9D5-4F86-8573-BA6633FCA805}" presName="node" presStyleLbl="node1" presStyleIdx="2" presStyleCnt="3" custScaleX="244954" custScaleY="28480" custLinFactY="-16558" custLinFactNeighborX="-2331" custLinFactNeighborY="-100000">
        <dgm:presLayoutVars>
          <dgm:bulletEnabled val="1"/>
        </dgm:presLayoutVars>
      </dgm:prSet>
      <dgm:spPr/>
      <dgm:t>
        <a:bodyPr/>
        <a:lstStyle/>
        <a:p>
          <a:endParaRPr lang="es-MX"/>
        </a:p>
      </dgm:t>
    </dgm:pt>
  </dgm:ptLst>
  <dgm:cxnLst>
    <dgm:cxn modelId="{88DDAB5E-DF8C-4BE7-B12F-6D9E598A0B8D}" type="presOf" srcId="{1C6F9362-015F-4F18-A3AC-3EC8EDFF2DCA}" destId="{01DA6F83-2F85-468E-B19B-0737A699B7A1}" srcOrd="1" destOrd="0" presId="urn:microsoft.com/office/officeart/2005/8/layout/process2"/>
    <dgm:cxn modelId="{A557D84E-7122-4B47-90F8-AE707A5D88C6}" type="presOf" srcId="{5A60BB5E-29AB-49D4-9EBF-55A7EFAFD72E}" destId="{42376DD2-E2E2-428C-933C-502008BDCF41}" srcOrd="0" destOrd="0" presId="urn:microsoft.com/office/officeart/2005/8/layout/process2"/>
    <dgm:cxn modelId="{76D800DE-589B-4C2D-BE9D-AE51D9DA12F6}" type="presOf" srcId="{1C6F9362-015F-4F18-A3AC-3EC8EDFF2DCA}" destId="{6F50584F-FCEE-442B-B4B4-FFF6FD15A063}" srcOrd="0" destOrd="0" presId="urn:microsoft.com/office/officeart/2005/8/layout/process2"/>
    <dgm:cxn modelId="{3218ED1E-681F-47B7-B712-4B70B9BD9DD0}" srcId="{B9282872-D0C7-4805-800C-8B0968B70413}" destId="{F773329B-F9D5-4F86-8573-BA6633FCA805}" srcOrd="2" destOrd="0" parTransId="{957619E9-ADEF-4BA1-B39C-4A5A9466423D}" sibTransId="{D35B73FB-C92B-4B3C-874D-B79BE357A378}"/>
    <dgm:cxn modelId="{83B05D0A-45D6-417C-A378-BC51D3FBBF11}" srcId="{B9282872-D0C7-4805-800C-8B0968B70413}" destId="{51A89829-06D6-459C-A4E6-16299BFE51BA}" srcOrd="0" destOrd="0" parTransId="{5CCAA150-3A77-4AB6-B989-E2ED84023758}" sibTransId="{5A60BB5E-29AB-49D4-9EBF-55A7EFAFD72E}"/>
    <dgm:cxn modelId="{90C89544-5456-47B4-B3BD-BAE4C360BA6F}" type="presOf" srcId="{5A60BB5E-29AB-49D4-9EBF-55A7EFAFD72E}" destId="{D4C28243-10CA-4998-BC7E-5CCA685E6BA7}" srcOrd="1" destOrd="0" presId="urn:microsoft.com/office/officeart/2005/8/layout/process2"/>
    <dgm:cxn modelId="{5241AEC6-3B83-4619-A2E9-2F32DCF1FA0D}" type="presOf" srcId="{B9282872-D0C7-4805-800C-8B0968B70413}" destId="{A8BC2A0B-A758-418F-9A05-BD7F5DC8F109}" srcOrd="0" destOrd="0" presId="urn:microsoft.com/office/officeart/2005/8/layout/process2"/>
    <dgm:cxn modelId="{3EF9597E-54A3-48FB-BEAC-1FB5220F8AA5}" type="presOf" srcId="{F773329B-F9D5-4F86-8573-BA6633FCA805}" destId="{B426565B-C4CE-4E84-B462-25374188B970}" srcOrd="0" destOrd="0" presId="urn:microsoft.com/office/officeart/2005/8/layout/process2"/>
    <dgm:cxn modelId="{4EF95774-0571-4CEB-8D9C-F31F5054A6AC}" type="presOf" srcId="{51A89829-06D6-459C-A4E6-16299BFE51BA}" destId="{FB5FC79E-F8E2-432F-9AEC-7A3EAA1145D3}" srcOrd="0" destOrd="0" presId="urn:microsoft.com/office/officeart/2005/8/layout/process2"/>
    <dgm:cxn modelId="{4507106B-C655-415B-B1B0-E4E379CE6EB8}" srcId="{B9282872-D0C7-4805-800C-8B0968B70413}" destId="{6D2CC2F2-600B-4060-9DD1-8E9C8ADA7172}" srcOrd="1" destOrd="0" parTransId="{A55B2531-23B1-4623-9705-29C1638A6FA6}" sibTransId="{1C6F9362-015F-4F18-A3AC-3EC8EDFF2DCA}"/>
    <dgm:cxn modelId="{BF59E6A7-0878-4538-9C2C-56641BCBB9AA}" type="presOf" srcId="{6D2CC2F2-600B-4060-9DD1-8E9C8ADA7172}" destId="{8C4ADEFE-C416-4D18-A817-E1A220894C28}" srcOrd="0" destOrd="0" presId="urn:microsoft.com/office/officeart/2005/8/layout/process2"/>
    <dgm:cxn modelId="{0A8AB839-A878-44FB-B39A-14650D2086F2}" type="presParOf" srcId="{A8BC2A0B-A758-418F-9A05-BD7F5DC8F109}" destId="{FB5FC79E-F8E2-432F-9AEC-7A3EAA1145D3}" srcOrd="0" destOrd="0" presId="urn:microsoft.com/office/officeart/2005/8/layout/process2"/>
    <dgm:cxn modelId="{6CAEA36D-1109-4BB6-AAD8-34E8FF103F8D}" type="presParOf" srcId="{A8BC2A0B-A758-418F-9A05-BD7F5DC8F109}" destId="{42376DD2-E2E2-428C-933C-502008BDCF41}" srcOrd="1" destOrd="0" presId="urn:microsoft.com/office/officeart/2005/8/layout/process2"/>
    <dgm:cxn modelId="{7CDF341E-C214-43D7-A0EE-232638E4A6F0}" type="presParOf" srcId="{42376DD2-E2E2-428C-933C-502008BDCF41}" destId="{D4C28243-10CA-4998-BC7E-5CCA685E6BA7}" srcOrd="0" destOrd="0" presId="urn:microsoft.com/office/officeart/2005/8/layout/process2"/>
    <dgm:cxn modelId="{0C94E324-F8BC-4DC3-AAA8-56806D569C1D}" type="presParOf" srcId="{A8BC2A0B-A758-418F-9A05-BD7F5DC8F109}" destId="{8C4ADEFE-C416-4D18-A817-E1A220894C28}" srcOrd="2" destOrd="0" presId="urn:microsoft.com/office/officeart/2005/8/layout/process2"/>
    <dgm:cxn modelId="{D74C917F-5987-4631-8264-BCC0B2D368F6}" type="presParOf" srcId="{A8BC2A0B-A758-418F-9A05-BD7F5DC8F109}" destId="{6F50584F-FCEE-442B-B4B4-FFF6FD15A063}" srcOrd="3" destOrd="0" presId="urn:microsoft.com/office/officeart/2005/8/layout/process2"/>
    <dgm:cxn modelId="{FEF61090-C0BB-4AF5-8A1C-4FE74AE7FE57}" type="presParOf" srcId="{6F50584F-FCEE-442B-B4B4-FFF6FD15A063}" destId="{01DA6F83-2F85-468E-B19B-0737A699B7A1}" srcOrd="0" destOrd="0" presId="urn:microsoft.com/office/officeart/2005/8/layout/process2"/>
    <dgm:cxn modelId="{41C9E6C7-EB18-4016-89B0-F2876932A807}" type="presParOf" srcId="{A8BC2A0B-A758-418F-9A05-BD7F5DC8F109}" destId="{B426565B-C4CE-4E84-B462-25374188B97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E997BF-2C38-4D64-8A96-49D49953AE12}" type="doc">
      <dgm:prSet loTypeId="urn:microsoft.com/office/officeart/2005/8/layout/process2" loCatId="process" qsTypeId="urn:microsoft.com/office/officeart/2005/8/quickstyle/simple1" qsCatId="simple" csTypeId="urn:microsoft.com/office/officeart/2005/8/colors/accent1_2" csCatId="accent1" phldr="1"/>
      <dgm:spPr/>
    </dgm:pt>
    <dgm:pt modelId="{D43C6F01-9A6F-4668-A561-00F33534AB6C}">
      <dgm:prSet phldrT="[Texto]" custT="1"/>
      <dgm:spPr/>
      <dgm:t>
        <a:bodyPr/>
        <a:lstStyle/>
        <a:p>
          <a:r>
            <a:rPr lang="es-MX" sz="2800" dirty="0" smtClean="0">
              <a:solidFill>
                <a:schemeClr val="tx1"/>
              </a:solidFill>
            </a:rPr>
            <a:t>Pensamiento y lenguaje </a:t>
          </a:r>
          <a:endParaRPr lang="es-MX" sz="2800" dirty="0">
            <a:solidFill>
              <a:schemeClr val="tx1"/>
            </a:solidFill>
          </a:endParaRPr>
        </a:p>
      </dgm:t>
    </dgm:pt>
    <dgm:pt modelId="{61B6ED0B-5E72-47F6-89DC-C88CAEBE0E7C}" type="parTrans" cxnId="{08A8BDAD-4E3D-407F-8BA3-5873839E3085}">
      <dgm:prSet/>
      <dgm:spPr/>
      <dgm:t>
        <a:bodyPr/>
        <a:lstStyle/>
        <a:p>
          <a:endParaRPr lang="es-MX"/>
        </a:p>
      </dgm:t>
    </dgm:pt>
    <dgm:pt modelId="{F8CC564D-8CD1-46CE-97D4-713DE3E62C53}" type="sibTrans" cxnId="{08A8BDAD-4E3D-407F-8BA3-5873839E3085}">
      <dgm:prSet/>
      <dgm:spPr/>
      <dgm:t>
        <a:bodyPr/>
        <a:lstStyle/>
        <a:p>
          <a:endParaRPr lang="es-MX"/>
        </a:p>
      </dgm:t>
    </dgm:pt>
    <dgm:pt modelId="{2FDFAE51-B424-4B51-822B-85D7CBA45468}">
      <dgm:prSet phldrT="[Texto]" custT="1"/>
      <dgm:spPr/>
      <dgm:t>
        <a:bodyPr/>
        <a:lstStyle/>
        <a:p>
          <a:r>
            <a:rPr lang="es-MX" sz="2400" dirty="0" smtClean="0">
              <a:solidFill>
                <a:schemeClr val="tx1"/>
              </a:solidFill>
            </a:rPr>
            <a:t>En el desarrollo del habla del niño  se puede establecer con certeza una etapa preintelectual  y en su desarrollo intelectual una etapa paralingüística: hasta cierto punto en el tiempo.</a:t>
          </a:r>
          <a:endParaRPr lang="es-MX" sz="2400" dirty="0">
            <a:solidFill>
              <a:schemeClr val="tx1"/>
            </a:solidFill>
          </a:endParaRPr>
        </a:p>
      </dgm:t>
    </dgm:pt>
    <dgm:pt modelId="{DC2769B1-260B-4662-AEB6-B2065E4B002A}" type="parTrans" cxnId="{AD56059D-2F57-459D-AC3A-91767DB4EF3B}">
      <dgm:prSet/>
      <dgm:spPr/>
      <dgm:t>
        <a:bodyPr/>
        <a:lstStyle/>
        <a:p>
          <a:endParaRPr lang="es-MX"/>
        </a:p>
      </dgm:t>
    </dgm:pt>
    <dgm:pt modelId="{3BD8B415-B0AE-4BEC-9E1B-E3690FF3EFA6}" type="sibTrans" cxnId="{AD56059D-2F57-459D-AC3A-91767DB4EF3B}">
      <dgm:prSet/>
      <dgm:spPr/>
      <dgm:t>
        <a:bodyPr/>
        <a:lstStyle/>
        <a:p>
          <a:endParaRPr lang="es-MX"/>
        </a:p>
      </dgm:t>
    </dgm:pt>
    <dgm:pt modelId="{BCDE9B07-04BF-4623-833C-65417DC22405}">
      <dgm:prSet phldrT="[Texto]" custT="1"/>
      <dgm:spPr/>
      <dgm:t>
        <a:bodyPr/>
        <a:lstStyle/>
        <a:p>
          <a:r>
            <a:rPr lang="es-MX" sz="2400" dirty="0" smtClean="0">
              <a:solidFill>
                <a:schemeClr val="tx1"/>
              </a:solidFill>
            </a:rPr>
            <a:t>En un momento determinado estas líneas se encuentras y entonces el pensamiento se torna verbal y el lenguaje racional.</a:t>
          </a:r>
          <a:endParaRPr lang="es-MX" sz="2400" dirty="0">
            <a:solidFill>
              <a:schemeClr val="tx1"/>
            </a:solidFill>
          </a:endParaRPr>
        </a:p>
      </dgm:t>
    </dgm:pt>
    <dgm:pt modelId="{56C8D889-65C1-473E-907C-82D8ED168180}" type="parTrans" cxnId="{8320DC07-17C8-4C9A-B1A0-68D460AD5BC8}">
      <dgm:prSet/>
      <dgm:spPr/>
      <dgm:t>
        <a:bodyPr/>
        <a:lstStyle/>
        <a:p>
          <a:endParaRPr lang="es-MX"/>
        </a:p>
      </dgm:t>
    </dgm:pt>
    <dgm:pt modelId="{2B8F4635-BFAA-4ADC-BB62-07BE0B4B3F82}" type="sibTrans" cxnId="{8320DC07-17C8-4C9A-B1A0-68D460AD5BC8}">
      <dgm:prSet/>
      <dgm:spPr/>
      <dgm:t>
        <a:bodyPr/>
        <a:lstStyle/>
        <a:p>
          <a:endParaRPr lang="es-MX"/>
        </a:p>
      </dgm:t>
    </dgm:pt>
    <dgm:pt modelId="{5EB827E2-5EC6-4377-8624-4D83E24987C9}" type="pres">
      <dgm:prSet presAssocID="{B7E997BF-2C38-4D64-8A96-49D49953AE12}" presName="linearFlow" presStyleCnt="0">
        <dgm:presLayoutVars>
          <dgm:resizeHandles val="exact"/>
        </dgm:presLayoutVars>
      </dgm:prSet>
      <dgm:spPr/>
    </dgm:pt>
    <dgm:pt modelId="{CC9A5929-1DBD-4C5B-9326-87221C6AA58D}" type="pres">
      <dgm:prSet presAssocID="{D43C6F01-9A6F-4668-A561-00F33534AB6C}" presName="node" presStyleLbl="node1" presStyleIdx="0" presStyleCnt="3" custScaleX="270441" custScaleY="49014">
        <dgm:presLayoutVars>
          <dgm:bulletEnabled val="1"/>
        </dgm:presLayoutVars>
      </dgm:prSet>
      <dgm:spPr/>
      <dgm:t>
        <a:bodyPr/>
        <a:lstStyle/>
        <a:p>
          <a:endParaRPr lang="es-MX"/>
        </a:p>
      </dgm:t>
    </dgm:pt>
    <dgm:pt modelId="{8A9E4C9D-69E6-4B22-99CC-E2FB0F7A9CC7}" type="pres">
      <dgm:prSet presAssocID="{F8CC564D-8CD1-46CE-97D4-713DE3E62C53}" presName="sibTrans" presStyleLbl="sibTrans2D1" presStyleIdx="0" presStyleCnt="2"/>
      <dgm:spPr/>
      <dgm:t>
        <a:bodyPr/>
        <a:lstStyle/>
        <a:p>
          <a:endParaRPr lang="es-MX"/>
        </a:p>
      </dgm:t>
    </dgm:pt>
    <dgm:pt modelId="{B4666BBF-7CFC-4F46-9E7E-C5FC4CD065DB}" type="pres">
      <dgm:prSet presAssocID="{F8CC564D-8CD1-46CE-97D4-713DE3E62C53}" presName="connectorText" presStyleLbl="sibTrans2D1" presStyleIdx="0" presStyleCnt="2"/>
      <dgm:spPr/>
      <dgm:t>
        <a:bodyPr/>
        <a:lstStyle/>
        <a:p>
          <a:endParaRPr lang="es-MX"/>
        </a:p>
      </dgm:t>
    </dgm:pt>
    <dgm:pt modelId="{D2CBBCB3-5B0F-431D-A61F-9FAF613D300F}" type="pres">
      <dgm:prSet presAssocID="{2FDFAE51-B424-4B51-822B-85D7CBA45468}" presName="node" presStyleLbl="node1" presStyleIdx="1" presStyleCnt="3" custScaleX="262870" custScaleY="119249" custLinFactNeighborX="-1053" custLinFactNeighborY="-19496">
        <dgm:presLayoutVars>
          <dgm:bulletEnabled val="1"/>
        </dgm:presLayoutVars>
      </dgm:prSet>
      <dgm:spPr/>
      <dgm:t>
        <a:bodyPr/>
        <a:lstStyle/>
        <a:p>
          <a:endParaRPr lang="es-MX"/>
        </a:p>
      </dgm:t>
    </dgm:pt>
    <dgm:pt modelId="{78ABF295-A188-4B98-8651-AA9EAB292E6A}" type="pres">
      <dgm:prSet presAssocID="{3BD8B415-B0AE-4BEC-9E1B-E3690FF3EFA6}" presName="sibTrans" presStyleLbl="sibTrans2D1" presStyleIdx="1" presStyleCnt="2"/>
      <dgm:spPr/>
      <dgm:t>
        <a:bodyPr/>
        <a:lstStyle/>
        <a:p>
          <a:endParaRPr lang="es-MX"/>
        </a:p>
      </dgm:t>
    </dgm:pt>
    <dgm:pt modelId="{24BA47B8-0B8A-46CF-AD08-999E8F73BD6C}" type="pres">
      <dgm:prSet presAssocID="{3BD8B415-B0AE-4BEC-9E1B-E3690FF3EFA6}" presName="connectorText" presStyleLbl="sibTrans2D1" presStyleIdx="1" presStyleCnt="2"/>
      <dgm:spPr/>
      <dgm:t>
        <a:bodyPr/>
        <a:lstStyle/>
        <a:p>
          <a:endParaRPr lang="es-MX"/>
        </a:p>
      </dgm:t>
    </dgm:pt>
    <dgm:pt modelId="{C629D3B2-24B1-4A1B-872F-9543ED3F6B4D}" type="pres">
      <dgm:prSet presAssocID="{BCDE9B07-04BF-4623-833C-65417DC22405}" presName="node" presStyleLbl="node1" presStyleIdx="2" presStyleCnt="3" custScaleX="253464">
        <dgm:presLayoutVars>
          <dgm:bulletEnabled val="1"/>
        </dgm:presLayoutVars>
      </dgm:prSet>
      <dgm:spPr/>
      <dgm:t>
        <a:bodyPr/>
        <a:lstStyle/>
        <a:p>
          <a:endParaRPr lang="es-MX"/>
        </a:p>
      </dgm:t>
    </dgm:pt>
  </dgm:ptLst>
  <dgm:cxnLst>
    <dgm:cxn modelId="{AD56059D-2F57-459D-AC3A-91767DB4EF3B}" srcId="{B7E997BF-2C38-4D64-8A96-49D49953AE12}" destId="{2FDFAE51-B424-4B51-822B-85D7CBA45468}" srcOrd="1" destOrd="0" parTransId="{DC2769B1-260B-4662-AEB6-B2065E4B002A}" sibTransId="{3BD8B415-B0AE-4BEC-9E1B-E3690FF3EFA6}"/>
    <dgm:cxn modelId="{4222FAB9-3B7F-46E6-9451-095BF08DFE20}" type="presOf" srcId="{3BD8B415-B0AE-4BEC-9E1B-E3690FF3EFA6}" destId="{24BA47B8-0B8A-46CF-AD08-999E8F73BD6C}" srcOrd="1" destOrd="0" presId="urn:microsoft.com/office/officeart/2005/8/layout/process2"/>
    <dgm:cxn modelId="{895E6453-FB48-4A9F-B63D-82FDDDA963D0}" type="presOf" srcId="{2FDFAE51-B424-4B51-822B-85D7CBA45468}" destId="{D2CBBCB3-5B0F-431D-A61F-9FAF613D300F}" srcOrd="0" destOrd="0" presId="urn:microsoft.com/office/officeart/2005/8/layout/process2"/>
    <dgm:cxn modelId="{1FC6F975-38D5-48E6-BE41-E4B400833EED}" type="presOf" srcId="{D43C6F01-9A6F-4668-A561-00F33534AB6C}" destId="{CC9A5929-1DBD-4C5B-9326-87221C6AA58D}" srcOrd="0" destOrd="0" presId="urn:microsoft.com/office/officeart/2005/8/layout/process2"/>
    <dgm:cxn modelId="{AB9D813E-0775-456B-BE89-D948F0E0BC70}" type="presOf" srcId="{3BD8B415-B0AE-4BEC-9E1B-E3690FF3EFA6}" destId="{78ABF295-A188-4B98-8651-AA9EAB292E6A}" srcOrd="0" destOrd="0" presId="urn:microsoft.com/office/officeart/2005/8/layout/process2"/>
    <dgm:cxn modelId="{8320DC07-17C8-4C9A-B1A0-68D460AD5BC8}" srcId="{B7E997BF-2C38-4D64-8A96-49D49953AE12}" destId="{BCDE9B07-04BF-4623-833C-65417DC22405}" srcOrd="2" destOrd="0" parTransId="{56C8D889-65C1-473E-907C-82D8ED168180}" sibTransId="{2B8F4635-BFAA-4ADC-BB62-07BE0B4B3F82}"/>
    <dgm:cxn modelId="{18AE8E0A-7F07-405E-8A42-C28C6CF5C9DA}" type="presOf" srcId="{BCDE9B07-04BF-4623-833C-65417DC22405}" destId="{C629D3B2-24B1-4A1B-872F-9543ED3F6B4D}" srcOrd="0" destOrd="0" presId="urn:microsoft.com/office/officeart/2005/8/layout/process2"/>
    <dgm:cxn modelId="{A89908D1-5B28-453A-AE21-2CB2731F18E4}" type="presOf" srcId="{B7E997BF-2C38-4D64-8A96-49D49953AE12}" destId="{5EB827E2-5EC6-4377-8624-4D83E24987C9}" srcOrd="0" destOrd="0" presId="urn:microsoft.com/office/officeart/2005/8/layout/process2"/>
    <dgm:cxn modelId="{08A8BDAD-4E3D-407F-8BA3-5873839E3085}" srcId="{B7E997BF-2C38-4D64-8A96-49D49953AE12}" destId="{D43C6F01-9A6F-4668-A561-00F33534AB6C}" srcOrd="0" destOrd="0" parTransId="{61B6ED0B-5E72-47F6-89DC-C88CAEBE0E7C}" sibTransId="{F8CC564D-8CD1-46CE-97D4-713DE3E62C53}"/>
    <dgm:cxn modelId="{048652FA-2D2A-4FEE-A9F8-4DD6D2E2BAC6}" type="presOf" srcId="{F8CC564D-8CD1-46CE-97D4-713DE3E62C53}" destId="{B4666BBF-7CFC-4F46-9E7E-C5FC4CD065DB}" srcOrd="1" destOrd="0" presId="urn:microsoft.com/office/officeart/2005/8/layout/process2"/>
    <dgm:cxn modelId="{E06B5A6A-45A4-4361-A91E-4BE1270E3258}" type="presOf" srcId="{F8CC564D-8CD1-46CE-97D4-713DE3E62C53}" destId="{8A9E4C9D-69E6-4B22-99CC-E2FB0F7A9CC7}" srcOrd="0" destOrd="0" presId="urn:microsoft.com/office/officeart/2005/8/layout/process2"/>
    <dgm:cxn modelId="{8DC01196-0D49-4D63-9358-76160C8C30CE}" type="presParOf" srcId="{5EB827E2-5EC6-4377-8624-4D83E24987C9}" destId="{CC9A5929-1DBD-4C5B-9326-87221C6AA58D}" srcOrd="0" destOrd="0" presId="urn:microsoft.com/office/officeart/2005/8/layout/process2"/>
    <dgm:cxn modelId="{F4364AC6-1D18-4C18-A848-FF4108D7D7EC}" type="presParOf" srcId="{5EB827E2-5EC6-4377-8624-4D83E24987C9}" destId="{8A9E4C9D-69E6-4B22-99CC-E2FB0F7A9CC7}" srcOrd="1" destOrd="0" presId="urn:microsoft.com/office/officeart/2005/8/layout/process2"/>
    <dgm:cxn modelId="{930A4E4C-6789-4558-8682-896AEB746BCD}" type="presParOf" srcId="{8A9E4C9D-69E6-4B22-99CC-E2FB0F7A9CC7}" destId="{B4666BBF-7CFC-4F46-9E7E-C5FC4CD065DB}" srcOrd="0" destOrd="0" presId="urn:microsoft.com/office/officeart/2005/8/layout/process2"/>
    <dgm:cxn modelId="{6156B9CD-F839-4F2F-95B3-5DA9A6685A82}" type="presParOf" srcId="{5EB827E2-5EC6-4377-8624-4D83E24987C9}" destId="{D2CBBCB3-5B0F-431D-A61F-9FAF613D300F}" srcOrd="2" destOrd="0" presId="urn:microsoft.com/office/officeart/2005/8/layout/process2"/>
    <dgm:cxn modelId="{F2627A11-DF91-4C63-839B-980D47921144}" type="presParOf" srcId="{5EB827E2-5EC6-4377-8624-4D83E24987C9}" destId="{78ABF295-A188-4B98-8651-AA9EAB292E6A}" srcOrd="3" destOrd="0" presId="urn:microsoft.com/office/officeart/2005/8/layout/process2"/>
    <dgm:cxn modelId="{E634B066-A229-4DE1-ADDB-F3613FCF4301}" type="presParOf" srcId="{78ABF295-A188-4B98-8651-AA9EAB292E6A}" destId="{24BA47B8-0B8A-46CF-AD08-999E8F73BD6C}" srcOrd="0" destOrd="0" presId="urn:microsoft.com/office/officeart/2005/8/layout/process2"/>
    <dgm:cxn modelId="{21C4A3D5-73AB-4FA8-A199-0ED9CB95DC4B}" type="presParOf" srcId="{5EB827E2-5EC6-4377-8624-4D83E24987C9}" destId="{C629D3B2-24B1-4A1B-872F-9543ED3F6B4D}"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719EF6-DDD0-405C-96F3-0B083BC5887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B01F1B96-F75A-4C5D-9F5D-2F25716754B1}">
      <dgm:prSet phldrT="[Texto]"/>
      <dgm:spPr/>
      <dgm:t>
        <a:bodyPr/>
        <a:lstStyle/>
        <a:p>
          <a:r>
            <a:rPr lang="es-MX" dirty="0" smtClean="0">
              <a:solidFill>
                <a:schemeClr val="tx1"/>
              </a:solidFill>
            </a:rPr>
            <a:t>Los </a:t>
          </a:r>
          <a:r>
            <a:rPr lang="es-MX" dirty="0" smtClean="0">
              <a:solidFill>
                <a:schemeClr val="tx1"/>
              </a:solidFill>
              <a:hlinkClick xmlns:r="http://schemas.openxmlformats.org/officeDocument/2006/relationships" r:id="rId1"/>
            </a:rPr>
            <a:t>procesos</a:t>
          </a:r>
          <a:r>
            <a:rPr lang="es-MX" dirty="0" smtClean="0">
              <a:solidFill>
                <a:schemeClr val="tx1"/>
              </a:solidFill>
            </a:rPr>
            <a:t> psicológicos superiores han aparecido y evolucionado en el ser humano debido a la participación de este en las actividades compartidas con otros, es decir que el origen de estos procesos es de </a:t>
          </a:r>
          <a:r>
            <a:rPr lang="es-MX" dirty="0" smtClean="0">
              <a:solidFill>
                <a:schemeClr val="tx1"/>
              </a:solidFill>
              <a:hlinkClick xmlns:r="http://schemas.openxmlformats.org/officeDocument/2006/relationships" r:id="rId2"/>
            </a:rPr>
            <a:t>carácter</a:t>
          </a:r>
          <a:r>
            <a:rPr lang="es-MX" dirty="0" smtClean="0">
              <a:solidFill>
                <a:schemeClr val="tx1"/>
              </a:solidFill>
            </a:rPr>
            <a:t> eminentemente social.</a:t>
          </a:r>
          <a:endParaRPr lang="es-MX" dirty="0">
            <a:solidFill>
              <a:schemeClr val="tx1"/>
            </a:solidFill>
          </a:endParaRPr>
        </a:p>
      </dgm:t>
    </dgm:pt>
    <dgm:pt modelId="{0BE12863-E330-47B5-BBDF-7CD1EDA1AEBE}" type="parTrans" cxnId="{25EB5C39-A8EB-477A-A135-6A762F2EDEA9}">
      <dgm:prSet/>
      <dgm:spPr/>
      <dgm:t>
        <a:bodyPr/>
        <a:lstStyle/>
        <a:p>
          <a:endParaRPr lang="es-MX"/>
        </a:p>
      </dgm:t>
    </dgm:pt>
    <dgm:pt modelId="{69B52C37-C1D2-4956-8501-BC73124DA40B}" type="sibTrans" cxnId="{25EB5C39-A8EB-477A-A135-6A762F2EDEA9}">
      <dgm:prSet/>
      <dgm:spPr/>
      <dgm:t>
        <a:bodyPr/>
        <a:lstStyle/>
        <a:p>
          <a:endParaRPr lang="es-MX"/>
        </a:p>
      </dgm:t>
    </dgm:pt>
    <dgm:pt modelId="{83CC3FC1-504C-4E44-8262-F24A00AEA272}">
      <dgm:prSet phldrT="[Texto]"/>
      <dgm:spPr/>
      <dgm:t>
        <a:bodyPr/>
        <a:lstStyle/>
        <a:p>
          <a:r>
            <a:rPr lang="es-MX" dirty="0" smtClean="0"/>
            <a:t>la relación inseparable entre </a:t>
          </a:r>
          <a:r>
            <a:rPr lang="es-MX" dirty="0" smtClean="0">
              <a:hlinkClick xmlns:r="http://schemas.openxmlformats.org/officeDocument/2006/relationships" r:id="rId3"/>
            </a:rPr>
            <a:t>aprendizaje</a:t>
          </a:r>
          <a:r>
            <a:rPr lang="es-MX" dirty="0" smtClean="0"/>
            <a:t> y desarrollo; llegando a afirmar que es el desarrollo el que sigue al aprendizaje. Para ello diferencia entre nivel de desarrollo efectivo, determinado por la capacidad de resolver independientemente un problema sin ayuda de nadie; y nivel de desarrollo potencial, determinado por la capacidad de resolver </a:t>
          </a:r>
          <a:r>
            <a:rPr lang="es-MX" dirty="0" smtClean="0">
              <a:hlinkClick xmlns:r="http://schemas.openxmlformats.org/officeDocument/2006/relationships" r:id="rId4"/>
            </a:rPr>
            <a:t>problemas</a:t>
          </a:r>
          <a:r>
            <a:rPr lang="es-MX" dirty="0" smtClean="0"/>
            <a:t> bajo la guía o colaboración de otra </a:t>
          </a:r>
          <a:r>
            <a:rPr lang="es-MX" dirty="0" smtClean="0">
              <a:hlinkClick xmlns:r="http://schemas.openxmlformats.org/officeDocument/2006/relationships" r:id="rId5"/>
            </a:rPr>
            <a:t>persona</a:t>
          </a:r>
          <a:r>
            <a:rPr lang="es-MX" dirty="0" smtClean="0"/>
            <a:t>. La zona delimitada por estos dos niveles es denominada por </a:t>
          </a:r>
          <a:r>
            <a:rPr lang="es-MX" dirty="0" err="1" smtClean="0"/>
            <a:t>Vigotsky</a:t>
          </a:r>
          <a:r>
            <a:rPr lang="es-MX" dirty="0" smtClean="0"/>
            <a:t> como Zona de Desarrollo Próximo</a:t>
          </a:r>
          <a:endParaRPr lang="es-MX" dirty="0"/>
        </a:p>
      </dgm:t>
    </dgm:pt>
    <dgm:pt modelId="{C05EA556-C9C3-4E8D-B334-98C85F182FC8}" type="parTrans" cxnId="{48E1B86F-9CCD-4BF7-9D33-3273CA28D286}">
      <dgm:prSet/>
      <dgm:spPr/>
      <dgm:t>
        <a:bodyPr/>
        <a:lstStyle/>
        <a:p>
          <a:endParaRPr lang="es-MX"/>
        </a:p>
      </dgm:t>
    </dgm:pt>
    <dgm:pt modelId="{C23D7C44-35A0-425D-9607-7CF8A422B709}" type="sibTrans" cxnId="{48E1B86F-9CCD-4BF7-9D33-3273CA28D286}">
      <dgm:prSet/>
      <dgm:spPr/>
      <dgm:t>
        <a:bodyPr/>
        <a:lstStyle/>
        <a:p>
          <a:endParaRPr lang="es-MX"/>
        </a:p>
      </dgm:t>
    </dgm:pt>
    <dgm:pt modelId="{1E9B344E-A83B-429C-AAE2-DF77D1F15322}" type="pres">
      <dgm:prSet presAssocID="{3E719EF6-DDD0-405C-96F3-0B083BC58877}" presName="diagram" presStyleCnt="0">
        <dgm:presLayoutVars>
          <dgm:dir/>
          <dgm:resizeHandles val="exact"/>
        </dgm:presLayoutVars>
      </dgm:prSet>
      <dgm:spPr/>
      <dgm:t>
        <a:bodyPr/>
        <a:lstStyle/>
        <a:p>
          <a:endParaRPr lang="es-MX"/>
        </a:p>
      </dgm:t>
    </dgm:pt>
    <dgm:pt modelId="{E3662C50-1039-4CCD-968F-435FD16F897C}" type="pres">
      <dgm:prSet presAssocID="{B01F1B96-F75A-4C5D-9F5D-2F25716754B1}" presName="node" presStyleLbl="node1" presStyleIdx="0" presStyleCnt="2" custScaleX="165773" custScaleY="70255" custLinFactNeighborX="-2876" custLinFactNeighborY="-6291">
        <dgm:presLayoutVars>
          <dgm:bulletEnabled val="1"/>
        </dgm:presLayoutVars>
      </dgm:prSet>
      <dgm:spPr/>
      <dgm:t>
        <a:bodyPr/>
        <a:lstStyle/>
        <a:p>
          <a:endParaRPr lang="es-MX"/>
        </a:p>
      </dgm:t>
    </dgm:pt>
    <dgm:pt modelId="{9F118BFD-D2B0-4CC6-89B5-01108DC89452}" type="pres">
      <dgm:prSet presAssocID="{69B52C37-C1D2-4956-8501-BC73124DA40B}" presName="sibTrans" presStyleCnt="0"/>
      <dgm:spPr/>
    </dgm:pt>
    <dgm:pt modelId="{D06B4408-3B63-4EC6-8579-57F591AAD69D}" type="pres">
      <dgm:prSet presAssocID="{83CC3FC1-504C-4E44-8262-F24A00AEA272}" presName="node" presStyleLbl="node1" presStyleIdx="1" presStyleCnt="2" custScaleX="171393" custScaleY="110829">
        <dgm:presLayoutVars>
          <dgm:bulletEnabled val="1"/>
        </dgm:presLayoutVars>
      </dgm:prSet>
      <dgm:spPr/>
      <dgm:t>
        <a:bodyPr/>
        <a:lstStyle/>
        <a:p>
          <a:endParaRPr lang="es-MX"/>
        </a:p>
      </dgm:t>
    </dgm:pt>
  </dgm:ptLst>
  <dgm:cxnLst>
    <dgm:cxn modelId="{F80C5CC1-0C74-4795-9B66-028566DF9B61}" type="presOf" srcId="{83CC3FC1-504C-4E44-8262-F24A00AEA272}" destId="{D06B4408-3B63-4EC6-8579-57F591AAD69D}" srcOrd="0" destOrd="0" presId="urn:microsoft.com/office/officeart/2005/8/layout/default"/>
    <dgm:cxn modelId="{25EB5C39-A8EB-477A-A135-6A762F2EDEA9}" srcId="{3E719EF6-DDD0-405C-96F3-0B083BC58877}" destId="{B01F1B96-F75A-4C5D-9F5D-2F25716754B1}" srcOrd="0" destOrd="0" parTransId="{0BE12863-E330-47B5-BBDF-7CD1EDA1AEBE}" sibTransId="{69B52C37-C1D2-4956-8501-BC73124DA40B}"/>
    <dgm:cxn modelId="{FF17493C-53BB-4782-AC5A-0EB98A4EF99A}" type="presOf" srcId="{B01F1B96-F75A-4C5D-9F5D-2F25716754B1}" destId="{E3662C50-1039-4CCD-968F-435FD16F897C}" srcOrd="0" destOrd="0" presId="urn:microsoft.com/office/officeart/2005/8/layout/default"/>
    <dgm:cxn modelId="{48E1B86F-9CCD-4BF7-9D33-3273CA28D286}" srcId="{3E719EF6-DDD0-405C-96F3-0B083BC58877}" destId="{83CC3FC1-504C-4E44-8262-F24A00AEA272}" srcOrd="1" destOrd="0" parTransId="{C05EA556-C9C3-4E8D-B334-98C85F182FC8}" sibTransId="{C23D7C44-35A0-425D-9607-7CF8A422B709}"/>
    <dgm:cxn modelId="{E2C6BFC8-0120-40D9-931B-D3507F825196}" type="presOf" srcId="{3E719EF6-DDD0-405C-96F3-0B083BC58877}" destId="{1E9B344E-A83B-429C-AAE2-DF77D1F15322}" srcOrd="0" destOrd="0" presId="urn:microsoft.com/office/officeart/2005/8/layout/default"/>
    <dgm:cxn modelId="{04CEA3B3-62D5-4D87-8745-D247D415726B}" type="presParOf" srcId="{1E9B344E-A83B-429C-AAE2-DF77D1F15322}" destId="{E3662C50-1039-4CCD-968F-435FD16F897C}" srcOrd="0" destOrd="0" presId="urn:microsoft.com/office/officeart/2005/8/layout/default"/>
    <dgm:cxn modelId="{461649D5-C01F-4A29-B5C5-B3DAEB7255D6}" type="presParOf" srcId="{1E9B344E-A83B-429C-AAE2-DF77D1F15322}" destId="{9F118BFD-D2B0-4CC6-89B5-01108DC89452}" srcOrd="1" destOrd="0" presId="urn:microsoft.com/office/officeart/2005/8/layout/default"/>
    <dgm:cxn modelId="{884DAF34-1AC8-4BE0-ABD4-D90C3AD472F1}" type="presParOf" srcId="{1E9B344E-A83B-429C-AAE2-DF77D1F15322}" destId="{D06B4408-3B63-4EC6-8579-57F591AAD69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014D3F-B288-4B57-9A49-406D72A86E11}" type="doc">
      <dgm:prSet loTypeId="urn:microsoft.com/office/officeart/2005/8/layout/default" loCatId="list" qsTypeId="urn:microsoft.com/office/officeart/2005/8/quickstyle/3d7" qsCatId="3D" csTypeId="urn:microsoft.com/office/officeart/2005/8/colors/accent1_3" csCatId="accent1" phldr="1"/>
      <dgm:spPr/>
      <dgm:t>
        <a:bodyPr/>
        <a:lstStyle/>
        <a:p>
          <a:endParaRPr lang="es-MX"/>
        </a:p>
      </dgm:t>
    </dgm:pt>
    <dgm:pt modelId="{9F8BEE8A-025E-4013-A492-22AD5C8A2F31}">
      <dgm:prSet phldrT="[Texto]"/>
      <dgm:spPr/>
      <dgm:t>
        <a:bodyPr/>
        <a:lstStyle/>
        <a:p>
          <a:r>
            <a:rPr lang="es-MX" dirty="0" smtClean="0"/>
            <a:t>No</a:t>
          </a:r>
          <a:br>
            <a:rPr lang="es-MX" dirty="0" smtClean="0"/>
          </a:br>
          <a:r>
            <a:rPr lang="es-MX" dirty="0" smtClean="0"/>
            <a:t>es posible entender el desarrollo del niño si no se conoce la cultura donde se cría.</a:t>
          </a:r>
          <a:endParaRPr lang="es-MX" dirty="0"/>
        </a:p>
      </dgm:t>
    </dgm:pt>
    <dgm:pt modelId="{4D548924-9D3C-41CB-ADA3-C4604CD6B069}" type="parTrans" cxnId="{217BC82E-7E00-4519-B5F0-75BE59360284}">
      <dgm:prSet/>
      <dgm:spPr/>
      <dgm:t>
        <a:bodyPr/>
        <a:lstStyle/>
        <a:p>
          <a:endParaRPr lang="es-MX"/>
        </a:p>
      </dgm:t>
    </dgm:pt>
    <dgm:pt modelId="{BFA25ABA-9496-454A-B450-AFB094A52E2F}" type="sibTrans" cxnId="{217BC82E-7E00-4519-B5F0-75BE59360284}">
      <dgm:prSet/>
      <dgm:spPr/>
      <dgm:t>
        <a:bodyPr/>
        <a:lstStyle/>
        <a:p>
          <a:endParaRPr lang="es-MX"/>
        </a:p>
      </dgm:t>
    </dgm:pt>
    <dgm:pt modelId="{DFF5FB49-4904-4AD2-B478-6EC44A8CCD6D}">
      <dgm:prSet/>
      <dgm:spPr/>
      <dgm:t>
        <a:bodyPr/>
        <a:lstStyle/>
        <a:p>
          <a:r>
            <a:rPr lang="es-MX" dirty="0" smtClean="0"/>
            <a:t>Pensaba que los patrones de pensamiento del individuo no se deben a factores</a:t>
          </a:r>
          <a:br>
            <a:rPr lang="es-MX" dirty="0" smtClean="0"/>
          </a:br>
          <a:r>
            <a:rPr lang="es-MX" dirty="0" smtClean="0"/>
            <a:t>innatos, sino que son producto de las instituciones culturales y de las actividades</a:t>
          </a:r>
          <a:br>
            <a:rPr lang="es-MX" dirty="0" smtClean="0"/>
          </a:br>
          <a:r>
            <a:rPr lang="es-MX" dirty="0" smtClean="0"/>
            <a:t>sociales</a:t>
          </a:r>
          <a:endParaRPr lang="es-MX" dirty="0"/>
        </a:p>
      </dgm:t>
    </dgm:pt>
    <dgm:pt modelId="{A728E6F6-023E-4D77-932A-88767AE6CA56}" type="parTrans" cxnId="{F4D06E76-6547-40A8-AA62-E988A5700DB3}">
      <dgm:prSet/>
      <dgm:spPr/>
      <dgm:t>
        <a:bodyPr/>
        <a:lstStyle/>
        <a:p>
          <a:endParaRPr lang="es-MX"/>
        </a:p>
      </dgm:t>
    </dgm:pt>
    <dgm:pt modelId="{227A119B-2359-4D89-B1C3-EB01F4D5F850}" type="sibTrans" cxnId="{F4D06E76-6547-40A8-AA62-E988A5700DB3}">
      <dgm:prSet/>
      <dgm:spPr/>
      <dgm:t>
        <a:bodyPr/>
        <a:lstStyle/>
        <a:p>
          <a:endParaRPr lang="es-MX"/>
        </a:p>
      </dgm:t>
    </dgm:pt>
    <dgm:pt modelId="{67ACEC5E-C67E-43FF-812A-629C7866353C}">
      <dgm:prSet/>
      <dgm:spPr/>
      <dgm:t>
        <a:bodyPr/>
        <a:lstStyle/>
        <a:p>
          <a:r>
            <a:rPr lang="es-MX" dirty="0" smtClean="0"/>
            <a:t>Por medio de las actividades sociales el niño</a:t>
          </a:r>
          <a:br>
            <a:rPr lang="es-MX" dirty="0" smtClean="0"/>
          </a:br>
          <a:r>
            <a:rPr lang="es-MX" dirty="0" smtClean="0"/>
            <a:t>aprende a incorporar a su pensamiento herramientas culturales como el lenguaje,</a:t>
          </a:r>
          <a:br>
            <a:rPr lang="es-MX" dirty="0" smtClean="0"/>
          </a:br>
          <a:r>
            <a:rPr lang="es-MX" dirty="0" smtClean="0"/>
            <a:t>los sistemas de conteo, la escritura, el arte y otras invenciones sociales</a:t>
          </a:r>
          <a:endParaRPr lang="es-MX" dirty="0"/>
        </a:p>
      </dgm:t>
    </dgm:pt>
    <dgm:pt modelId="{EDE6FAE0-CB19-45E6-B1C7-BB8F65EC3844}" type="parTrans" cxnId="{8A32BF89-40A1-40B5-9729-C4FF73101F93}">
      <dgm:prSet/>
      <dgm:spPr/>
      <dgm:t>
        <a:bodyPr/>
        <a:lstStyle/>
        <a:p>
          <a:endParaRPr lang="es-MX"/>
        </a:p>
      </dgm:t>
    </dgm:pt>
    <dgm:pt modelId="{6AEB69B0-5648-480F-AE66-DCA60AA9B5A7}" type="sibTrans" cxnId="{8A32BF89-40A1-40B5-9729-C4FF73101F93}">
      <dgm:prSet/>
      <dgm:spPr/>
      <dgm:t>
        <a:bodyPr/>
        <a:lstStyle/>
        <a:p>
          <a:endParaRPr lang="es-MX"/>
        </a:p>
      </dgm:t>
    </dgm:pt>
    <dgm:pt modelId="{F6F2773A-34B6-427A-884F-D8DD85B875C3}">
      <dgm:prSet/>
      <dgm:spPr/>
      <dgm:t>
        <a:bodyPr/>
        <a:lstStyle/>
        <a:p>
          <a:r>
            <a:rPr lang="es-MX" dirty="0" smtClean="0"/>
            <a:t>La sociedad de los adultos tiene la responsabilidad de compartir su</a:t>
          </a:r>
          <a:br>
            <a:rPr lang="es-MX" dirty="0" smtClean="0"/>
          </a:br>
          <a:r>
            <a:rPr lang="es-MX" dirty="0" smtClean="0"/>
            <a:t>conocimiento colectivo con los integrantes más jóvenes y menos avanzados para</a:t>
          </a:r>
          <a:br>
            <a:rPr lang="es-MX" dirty="0" smtClean="0"/>
          </a:br>
          <a:r>
            <a:rPr lang="es-MX" dirty="0" smtClean="0"/>
            <a:t>estimular el desarrollo intelectual</a:t>
          </a:r>
          <a:endParaRPr lang="es-MX" dirty="0"/>
        </a:p>
      </dgm:t>
    </dgm:pt>
    <dgm:pt modelId="{3ED12924-6AA3-4525-BBDD-49778DFF4954}" type="parTrans" cxnId="{BF6DFF9D-49FD-46B1-809F-A28C2F9D71D3}">
      <dgm:prSet/>
      <dgm:spPr/>
      <dgm:t>
        <a:bodyPr/>
        <a:lstStyle/>
        <a:p>
          <a:endParaRPr lang="es-MX"/>
        </a:p>
      </dgm:t>
    </dgm:pt>
    <dgm:pt modelId="{931B8B5B-1F49-44AF-8C34-27B6EA3E4959}" type="sibTrans" cxnId="{BF6DFF9D-49FD-46B1-809F-A28C2F9D71D3}">
      <dgm:prSet/>
      <dgm:spPr/>
      <dgm:t>
        <a:bodyPr/>
        <a:lstStyle/>
        <a:p>
          <a:endParaRPr lang="es-MX"/>
        </a:p>
      </dgm:t>
    </dgm:pt>
    <dgm:pt modelId="{18BFB3F4-F7A4-4DD8-8AAB-D5DAAA2E5CE3}" type="pres">
      <dgm:prSet presAssocID="{83014D3F-B288-4B57-9A49-406D72A86E11}" presName="diagram" presStyleCnt="0">
        <dgm:presLayoutVars>
          <dgm:dir/>
          <dgm:resizeHandles val="exact"/>
        </dgm:presLayoutVars>
      </dgm:prSet>
      <dgm:spPr/>
      <dgm:t>
        <a:bodyPr/>
        <a:lstStyle/>
        <a:p>
          <a:endParaRPr lang="es-MX"/>
        </a:p>
      </dgm:t>
    </dgm:pt>
    <dgm:pt modelId="{C204AFD7-D73B-4F95-8D00-612E212F4304}" type="pres">
      <dgm:prSet presAssocID="{9F8BEE8A-025E-4013-A492-22AD5C8A2F31}" presName="node" presStyleLbl="node1" presStyleIdx="0" presStyleCnt="4">
        <dgm:presLayoutVars>
          <dgm:bulletEnabled val="1"/>
        </dgm:presLayoutVars>
      </dgm:prSet>
      <dgm:spPr/>
      <dgm:t>
        <a:bodyPr/>
        <a:lstStyle/>
        <a:p>
          <a:endParaRPr lang="es-MX"/>
        </a:p>
      </dgm:t>
    </dgm:pt>
    <dgm:pt modelId="{033CAD22-27CF-4002-A206-4B6D5F9781B4}" type="pres">
      <dgm:prSet presAssocID="{BFA25ABA-9496-454A-B450-AFB094A52E2F}" presName="sibTrans" presStyleCnt="0"/>
      <dgm:spPr/>
    </dgm:pt>
    <dgm:pt modelId="{136DA8B1-8A28-4FA3-9E6A-B6BDE20ADCEA}" type="pres">
      <dgm:prSet presAssocID="{67ACEC5E-C67E-43FF-812A-629C7866353C}" presName="node" presStyleLbl="node1" presStyleIdx="1" presStyleCnt="4">
        <dgm:presLayoutVars>
          <dgm:bulletEnabled val="1"/>
        </dgm:presLayoutVars>
      </dgm:prSet>
      <dgm:spPr/>
      <dgm:t>
        <a:bodyPr/>
        <a:lstStyle/>
        <a:p>
          <a:endParaRPr lang="es-MX"/>
        </a:p>
      </dgm:t>
    </dgm:pt>
    <dgm:pt modelId="{762AE2C2-812A-465D-B41F-BC6A20271567}" type="pres">
      <dgm:prSet presAssocID="{6AEB69B0-5648-480F-AE66-DCA60AA9B5A7}" presName="sibTrans" presStyleCnt="0"/>
      <dgm:spPr/>
    </dgm:pt>
    <dgm:pt modelId="{46B4CD3E-5143-40B1-B974-EF0BD19F3D29}" type="pres">
      <dgm:prSet presAssocID="{DFF5FB49-4904-4AD2-B478-6EC44A8CCD6D}" presName="node" presStyleLbl="node1" presStyleIdx="2" presStyleCnt="4">
        <dgm:presLayoutVars>
          <dgm:bulletEnabled val="1"/>
        </dgm:presLayoutVars>
      </dgm:prSet>
      <dgm:spPr/>
      <dgm:t>
        <a:bodyPr/>
        <a:lstStyle/>
        <a:p>
          <a:endParaRPr lang="es-MX"/>
        </a:p>
      </dgm:t>
    </dgm:pt>
    <dgm:pt modelId="{46C5D939-6B53-4E63-B119-F58815EB1268}" type="pres">
      <dgm:prSet presAssocID="{227A119B-2359-4D89-B1C3-EB01F4D5F850}" presName="sibTrans" presStyleCnt="0"/>
      <dgm:spPr/>
    </dgm:pt>
    <dgm:pt modelId="{A8A561BE-02E9-4294-9250-BAE15349090B}" type="pres">
      <dgm:prSet presAssocID="{F6F2773A-34B6-427A-884F-D8DD85B875C3}" presName="node" presStyleLbl="node1" presStyleIdx="3" presStyleCnt="4">
        <dgm:presLayoutVars>
          <dgm:bulletEnabled val="1"/>
        </dgm:presLayoutVars>
      </dgm:prSet>
      <dgm:spPr/>
      <dgm:t>
        <a:bodyPr/>
        <a:lstStyle/>
        <a:p>
          <a:endParaRPr lang="es-MX"/>
        </a:p>
      </dgm:t>
    </dgm:pt>
  </dgm:ptLst>
  <dgm:cxnLst>
    <dgm:cxn modelId="{3D503C7D-6344-40A8-8CAC-FA1D77EFAEA5}" type="presOf" srcId="{DFF5FB49-4904-4AD2-B478-6EC44A8CCD6D}" destId="{46B4CD3E-5143-40B1-B974-EF0BD19F3D29}" srcOrd="0" destOrd="0" presId="urn:microsoft.com/office/officeart/2005/8/layout/default"/>
    <dgm:cxn modelId="{B153B821-9E53-4FD1-8FF2-EA27400E0991}" type="presOf" srcId="{67ACEC5E-C67E-43FF-812A-629C7866353C}" destId="{136DA8B1-8A28-4FA3-9E6A-B6BDE20ADCEA}" srcOrd="0" destOrd="0" presId="urn:microsoft.com/office/officeart/2005/8/layout/default"/>
    <dgm:cxn modelId="{8A32BF89-40A1-40B5-9729-C4FF73101F93}" srcId="{83014D3F-B288-4B57-9A49-406D72A86E11}" destId="{67ACEC5E-C67E-43FF-812A-629C7866353C}" srcOrd="1" destOrd="0" parTransId="{EDE6FAE0-CB19-45E6-B1C7-BB8F65EC3844}" sibTransId="{6AEB69B0-5648-480F-AE66-DCA60AA9B5A7}"/>
    <dgm:cxn modelId="{61A4E853-26E8-4D39-BF33-C3028FA7C678}" type="presOf" srcId="{83014D3F-B288-4B57-9A49-406D72A86E11}" destId="{18BFB3F4-F7A4-4DD8-8AAB-D5DAAA2E5CE3}" srcOrd="0" destOrd="0" presId="urn:microsoft.com/office/officeart/2005/8/layout/default"/>
    <dgm:cxn modelId="{BF6DFF9D-49FD-46B1-809F-A28C2F9D71D3}" srcId="{83014D3F-B288-4B57-9A49-406D72A86E11}" destId="{F6F2773A-34B6-427A-884F-D8DD85B875C3}" srcOrd="3" destOrd="0" parTransId="{3ED12924-6AA3-4525-BBDD-49778DFF4954}" sibTransId="{931B8B5B-1F49-44AF-8C34-27B6EA3E4959}"/>
    <dgm:cxn modelId="{3D58EBC7-DF97-4F97-B119-85F7D6433C65}" type="presOf" srcId="{F6F2773A-34B6-427A-884F-D8DD85B875C3}" destId="{A8A561BE-02E9-4294-9250-BAE15349090B}" srcOrd="0" destOrd="0" presId="urn:microsoft.com/office/officeart/2005/8/layout/default"/>
    <dgm:cxn modelId="{F4D06E76-6547-40A8-AA62-E988A5700DB3}" srcId="{83014D3F-B288-4B57-9A49-406D72A86E11}" destId="{DFF5FB49-4904-4AD2-B478-6EC44A8CCD6D}" srcOrd="2" destOrd="0" parTransId="{A728E6F6-023E-4D77-932A-88767AE6CA56}" sibTransId="{227A119B-2359-4D89-B1C3-EB01F4D5F850}"/>
    <dgm:cxn modelId="{BD0BF477-EF62-4216-BB07-EF65874A95D3}" type="presOf" srcId="{9F8BEE8A-025E-4013-A492-22AD5C8A2F31}" destId="{C204AFD7-D73B-4F95-8D00-612E212F4304}" srcOrd="0" destOrd="0" presId="urn:microsoft.com/office/officeart/2005/8/layout/default"/>
    <dgm:cxn modelId="{217BC82E-7E00-4519-B5F0-75BE59360284}" srcId="{83014D3F-B288-4B57-9A49-406D72A86E11}" destId="{9F8BEE8A-025E-4013-A492-22AD5C8A2F31}" srcOrd="0" destOrd="0" parTransId="{4D548924-9D3C-41CB-ADA3-C4604CD6B069}" sibTransId="{BFA25ABA-9496-454A-B450-AFB094A52E2F}"/>
    <dgm:cxn modelId="{EBA0F80B-F9E0-49A8-8E81-F2C93A9EB068}" type="presParOf" srcId="{18BFB3F4-F7A4-4DD8-8AAB-D5DAAA2E5CE3}" destId="{C204AFD7-D73B-4F95-8D00-612E212F4304}" srcOrd="0" destOrd="0" presId="urn:microsoft.com/office/officeart/2005/8/layout/default"/>
    <dgm:cxn modelId="{D2F23D98-35F8-40B9-BE3B-4541F3B2E6E7}" type="presParOf" srcId="{18BFB3F4-F7A4-4DD8-8AAB-D5DAAA2E5CE3}" destId="{033CAD22-27CF-4002-A206-4B6D5F9781B4}" srcOrd="1" destOrd="0" presId="urn:microsoft.com/office/officeart/2005/8/layout/default"/>
    <dgm:cxn modelId="{92CA3A7C-DF97-4531-BF8A-79A4DCF2CF3A}" type="presParOf" srcId="{18BFB3F4-F7A4-4DD8-8AAB-D5DAAA2E5CE3}" destId="{136DA8B1-8A28-4FA3-9E6A-B6BDE20ADCEA}" srcOrd="2" destOrd="0" presId="urn:microsoft.com/office/officeart/2005/8/layout/default"/>
    <dgm:cxn modelId="{E91BCB7D-F2F5-4689-A4F4-9551DBD3861B}" type="presParOf" srcId="{18BFB3F4-F7A4-4DD8-8AAB-D5DAAA2E5CE3}" destId="{762AE2C2-812A-465D-B41F-BC6A20271567}" srcOrd="3" destOrd="0" presId="urn:microsoft.com/office/officeart/2005/8/layout/default"/>
    <dgm:cxn modelId="{468A4740-03C2-4FAF-8247-1F7E97BB4039}" type="presParOf" srcId="{18BFB3F4-F7A4-4DD8-8AAB-D5DAAA2E5CE3}" destId="{46B4CD3E-5143-40B1-B974-EF0BD19F3D29}" srcOrd="4" destOrd="0" presId="urn:microsoft.com/office/officeart/2005/8/layout/default"/>
    <dgm:cxn modelId="{48146A06-57F8-4358-8FFB-9D51F3153FC9}" type="presParOf" srcId="{18BFB3F4-F7A4-4DD8-8AAB-D5DAAA2E5CE3}" destId="{46C5D939-6B53-4E63-B119-F58815EB1268}" srcOrd="5" destOrd="0" presId="urn:microsoft.com/office/officeart/2005/8/layout/default"/>
    <dgm:cxn modelId="{D6DFF563-DA0D-4B79-864B-443205B31286}" type="presParOf" srcId="{18BFB3F4-F7A4-4DD8-8AAB-D5DAAA2E5CE3}" destId="{A8A561BE-02E9-4294-9250-BAE15349090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BB546F-EF58-4D77-AD57-653591EF1CCC}" type="doc">
      <dgm:prSet loTypeId="urn:microsoft.com/office/officeart/2005/8/layout/gear1" loCatId="process" qsTypeId="urn:microsoft.com/office/officeart/2005/8/quickstyle/3d3" qsCatId="3D" csTypeId="urn:microsoft.com/office/officeart/2005/8/colors/accent1_3" csCatId="accent1" phldr="1"/>
      <dgm:spPr/>
    </dgm:pt>
    <dgm:pt modelId="{47B4F5C5-7788-4182-BFDE-B8DCD4507960}">
      <dgm:prSet phldrT="[Texto]"/>
      <dgm:spPr/>
      <dgm:t>
        <a:bodyPr/>
        <a:lstStyle/>
        <a:p>
          <a:r>
            <a:rPr lang="es-MX" dirty="0" smtClean="0">
              <a:effectLst>
                <a:outerShdw blurRad="38100" dist="38100" dir="2700000" algn="tl">
                  <a:srgbClr val="000000">
                    <a:alpha val="43137"/>
                  </a:srgbClr>
                </a:outerShdw>
              </a:effectLst>
            </a:rPr>
            <a:t>Zona de desarrollo Próximo </a:t>
          </a:r>
          <a:endParaRPr lang="es-MX" dirty="0">
            <a:effectLst>
              <a:outerShdw blurRad="38100" dist="38100" dir="2700000" algn="tl">
                <a:srgbClr val="000000">
                  <a:alpha val="43137"/>
                </a:srgbClr>
              </a:outerShdw>
            </a:effectLst>
          </a:endParaRPr>
        </a:p>
      </dgm:t>
    </dgm:pt>
    <dgm:pt modelId="{A056371A-714E-4B46-80B4-FA2B899DF3FE}" type="parTrans" cxnId="{B8AA1E6F-F29D-45D0-9785-3478A6E1ACF8}">
      <dgm:prSet/>
      <dgm:spPr/>
      <dgm:t>
        <a:bodyPr/>
        <a:lstStyle/>
        <a:p>
          <a:endParaRPr lang="es-MX"/>
        </a:p>
      </dgm:t>
    </dgm:pt>
    <dgm:pt modelId="{F761DD2E-8845-403D-AF2C-9AC4AAF50722}" type="sibTrans" cxnId="{B8AA1E6F-F29D-45D0-9785-3478A6E1ACF8}">
      <dgm:prSet/>
      <dgm:spPr/>
      <dgm:t>
        <a:bodyPr/>
        <a:lstStyle/>
        <a:p>
          <a:endParaRPr lang="es-MX"/>
        </a:p>
      </dgm:t>
    </dgm:pt>
    <dgm:pt modelId="{E0F3CBAC-FC55-4AA4-9BDF-D4F760121940}">
      <dgm:prSet phldrT="[Texto]"/>
      <dgm:spPr/>
      <dgm:t>
        <a:bodyPr/>
        <a:lstStyle/>
        <a:p>
          <a:r>
            <a:rPr lang="es-MX" dirty="0" smtClean="0">
              <a:effectLst>
                <a:outerShdw blurRad="38100" dist="38100" dir="2700000" algn="tl">
                  <a:srgbClr val="000000">
                    <a:alpha val="43137"/>
                  </a:srgbClr>
                </a:outerShdw>
              </a:effectLst>
            </a:rPr>
            <a:t>Zona de desarrollo potencial</a:t>
          </a:r>
          <a:endParaRPr lang="es-MX" dirty="0">
            <a:effectLst>
              <a:outerShdw blurRad="38100" dist="38100" dir="2700000" algn="tl">
                <a:srgbClr val="000000">
                  <a:alpha val="43137"/>
                </a:srgbClr>
              </a:outerShdw>
            </a:effectLst>
          </a:endParaRPr>
        </a:p>
      </dgm:t>
    </dgm:pt>
    <dgm:pt modelId="{ED6E8AE5-3846-4855-B820-9B576917D0C4}" type="parTrans" cxnId="{7C583DED-D755-4DD1-84EA-2A03B24A64C5}">
      <dgm:prSet/>
      <dgm:spPr/>
      <dgm:t>
        <a:bodyPr/>
        <a:lstStyle/>
        <a:p>
          <a:endParaRPr lang="es-MX"/>
        </a:p>
      </dgm:t>
    </dgm:pt>
    <dgm:pt modelId="{E79BCC14-5C1C-4250-8F28-5A2D452F9A1B}" type="sibTrans" cxnId="{7C583DED-D755-4DD1-84EA-2A03B24A64C5}">
      <dgm:prSet/>
      <dgm:spPr/>
      <dgm:t>
        <a:bodyPr/>
        <a:lstStyle/>
        <a:p>
          <a:endParaRPr lang="es-MX"/>
        </a:p>
      </dgm:t>
    </dgm:pt>
    <dgm:pt modelId="{D7D56A6B-92B0-4064-80F7-2B22B96982D0}">
      <dgm:prSet phldrT="[Texto]"/>
      <dgm:spPr/>
      <dgm:t>
        <a:bodyPr/>
        <a:lstStyle/>
        <a:p>
          <a:r>
            <a:rPr lang="es-MX" dirty="0" smtClean="0">
              <a:effectLst>
                <a:outerShdw blurRad="38100" dist="38100" dir="2700000" algn="tl">
                  <a:srgbClr val="000000">
                    <a:alpha val="43137"/>
                  </a:srgbClr>
                </a:outerShdw>
              </a:effectLst>
            </a:rPr>
            <a:t>Zona de desarrollo real</a:t>
          </a:r>
          <a:endParaRPr lang="es-MX" dirty="0">
            <a:effectLst>
              <a:outerShdw blurRad="38100" dist="38100" dir="2700000" algn="tl">
                <a:srgbClr val="000000">
                  <a:alpha val="43137"/>
                </a:srgbClr>
              </a:outerShdw>
            </a:effectLst>
          </a:endParaRPr>
        </a:p>
      </dgm:t>
    </dgm:pt>
    <dgm:pt modelId="{40D1244C-F511-4A07-B161-16A0768F9468}" type="parTrans" cxnId="{30F1842C-67FC-493D-8000-702164018D75}">
      <dgm:prSet/>
      <dgm:spPr/>
      <dgm:t>
        <a:bodyPr/>
        <a:lstStyle/>
        <a:p>
          <a:endParaRPr lang="es-MX"/>
        </a:p>
      </dgm:t>
    </dgm:pt>
    <dgm:pt modelId="{7B01A3CF-1A55-40FA-8640-77003A63DCB5}" type="sibTrans" cxnId="{30F1842C-67FC-493D-8000-702164018D75}">
      <dgm:prSet/>
      <dgm:spPr/>
      <dgm:t>
        <a:bodyPr/>
        <a:lstStyle/>
        <a:p>
          <a:endParaRPr lang="es-MX"/>
        </a:p>
      </dgm:t>
    </dgm:pt>
    <dgm:pt modelId="{6EDE44CC-3643-49AE-8F47-3F3DD70CEC3D}" type="pres">
      <dgm:prSet presAssocID="{17BB546F-EF58-4D77-AD57-653591EF1CCC}" presName="composite" presStyleCnt="0">
        <dgm:presLayoutVars>
          <dgm:chMax val="3"/>
          <dgm:animLvl val="lvl"/>
          <dgm:resizeHandles val="exact"/>
        </dgm:presLayoutVars>
      </dgm:prSet>
      <dgm:spPr/>
    </dgm:pt>
    <dgm:pt modelId="{0E1FBD65-B4A7-4F84-8CAB-FE44F0D4E9AD}" type="pres">
      <dgm:prSet presAssocID="{47B4F5C5-7788-4182-BFDE-B8DCD4507960}" presName="gear1" presStyleLbl="node1" presStyleIdx="0" presStyleCnt="3">
        <dgm:presLayoutVars>
          <dgm:chMax val="1"/>
          <dgm:bulletEnabled val="1"/>
        </dgm:presLayoutVars>
      </dgm:prSet>
      <dgm:spPr/>
      <dgm:t>
        <a:bodyPr/>
        <a:lstStyle/>
        <a:p>
          <a:endParaRPr lang="es-MX"/>
        </a:p>
      </dgm:t>
    </dgm:pt>
    <dgm:pt modelId="{1654D165-457C-4488-9565-782ECC4B923A}" type="pres">
      <dgm:prSet presAssocID="{47B4F5C5-7788-4182-BFDE-B8DCD4507960}" presName="gear1srcNode" presStyleLbl="node1" presStyleIdx="0" presStyleCnt="3"/>
      <dgm:spPr/>
      <dgm:t>
        <a:bodyPr/>
        <a:lstStyle/>
        <a:p>
          <a:endParaRPr lang="es-MX"/>
        </a:p>
      </dgm:t>
    </dgm:pt>
    <dgm:pt modelId="{5358FFC5-4CB7-47CE-A4C7-6343F13083CE}" type="pres">
      <dgm:prSet presAssocID="{47B4F5C5-7788-4182-BFDE-B8DCD4507960}" presName="gear1dstNode" presStyleLbl="node1" presStyleIdx="0" presStyleCnt="3"/>
      <dgm:spPr/>
      <dgm:t>
        <a:bodyPr/>
        <a:lstStyle/>
        <a:p>
          <a:endParaRPr lang="es-MX"/>
        </a:p>
      </dgm:t>
    </dgm:pt>
    <dgm:pt modelId="{4EFCD9DA-82DA-4AA8-B455-82C4900ABB0C}" type="pres">
      <dgm:prSet presAssocID="{E0F3CBAC-FC55-4AA4-9BDF-D4F760121940}" presName="gear2" presStyleLbl="node1" presStyleIdx="1" presStyleCnt="3">
        <dgm:presLayoutVars>
          <dgm:chMax val="1"/>
          <dgm:bulletEnabled val="1"/>
        </dgm:presLayoutVars>
      </dgm:prSet>
      <dgm:spPr/>
      <dgm:t>
        <a:bodyPr/>
        <a:lstStyle/>
        <a:p>
          <a:endParaRPr lang="es-MX"/>
        </a:p>
      </dgm:t>
    </dgm:pt>
    <dgm:pt modelId="{FFAD4818-7886-4381-A6DD-CFF6FBAC88E5}" type="pres">
      <dgm:prSet presAssocID="{E0F3CBAC-FC55-4AA4-9BDF-D4F760121940}" presName="gear2srcNode" presStyleLbl="node1" presStyleIdx="1" presStyleCnt="3"/>
      <dgm:spPr/>
      <dgm:t>
        <a:bodyPr/>
        <a:lstStyle/>
        <a:p>
          <a:endParaRPr lang="es-MX"/>
        </a:p>
      </dgm:t>
    </dgm:pt>
    <dgm:pt modelId="{A8FC0A15-5EBE-4045-B064-A7D77FEF235C}" type="pres">
      <dgm:prSet presAssocID="{E0F3CBAC-FC55-4AA4-9BDF-D4F760121940}" presName="gear2dstNode" presStyleLbl="node1" presStyleIdx="1" presStyleCnt="3"/>
      <dgm:spPr/>
      <dgm:t>
        <a:bodyPr/>
        <a:lstStyle/>
        <a:p>
          <a:endParaRPr lang="es-MX"/>
        </a:p>
      </dgm:t>
    </dgm:pt>
    <dgm:pt modelId="{52E8A943-9393-4AA0-BDBD-E66A64FD2585}" type="pres">
      <dgm:prSet presAssocID="{D7D56A6B-92B0-4064-80F7-2B22B96982D0}" presName="gear3" presStyleLbl="node1" presStyleIdx="2" presStyleCnt="3"/>
      <dgm:spPr/>
      <dgm:t>
        <a:bodyPr/>
        <a:lstStyle/>
        <a:p>
          <a:endParaRPr lang="es-MX"/>
        </a:p>
      </dgm:t>
    </dgm:pt>
    <dgm:pt modelId="{2689F1E2-E45A-440C-99A8-7FDAFEA47B2B}" type="pres">
      <dgm:prSet presAssocID="{D7D56A6B-92B0-4064-80F7-2B22B96982D0}" presName="gear3tx" presStyleLbl="node1" presStyleIdx="2" presStyleCnt="3">
        <dgm:presLayoutVars>
          <dgm:chMax val="1"/>
          <dgm:bulletEnabled val="1"/>
        </dgm:presLayoutVars>
      </dgm:prSet>
      <dgm:spPr/>
      <dgm:t>
        <a:bodyPr/>
        <a:lstStyle/>
        <a:p>
          <a:endParaRPr lang="es-MX"/>
        </a:p>
      </dgm:t>
    </dgm:pt>
    <dgm:pt modelId="{F2703A49-7F62-41B7-9830-C11FE5A35683}" type="pres">
      <dgm:prSet presAssocID="{D7D56A6B-92B0-4064-80F7-2B22B96982D0}" presName="gear3srcNode" presStyleLbl="node1" presStyleIdx="2" presStyleCnt="3"/>
      <dgm:spPr/>
      <dgm:t>
        <a:bodyPr/>
        <a:lstStyle/>
        <a:p>
          <a:endParaRPr lang="es-MX"/>
        </a:p>
      </dgm:t>
    </dgm:pt>
    <dgm:pt modelId="{7ACE78F3-22B3-4C25-968E-7B8C741DBD97}" type="pres">
      <dgm:prSet presAssocID="{D7D56A6B-92B0-4064-80F7-2B22B96982D0}" presName="gear3dstNode" presStyleLbl="node1" presStyleIdx="2" presStyleCnt="3"/>
      <dgm:spPr/>
      <dgm:t>
        <a:bodyPr/>
        <a:lstStyle/>
        <a:p>
          <a:endParaRPr lang="es-MX"/>
        </a:p>
      </dgm:t>
    </dgm:pt>
    <dgm:pt modelId="{A38141CC-0590-4093-9D1B-649AC5803DCA}" type="pres">
      <dgm:prSet presAssocID="{F761DD2E-8845-403D-AF2C-9AC4AAF50722}" presName="connector1" presStyleLbl="sibTrans2D1" presStyleIdx="0" presStyleCnt="3"/>
      <dgm:spPr/>
      <dgm:t>
        <a:bodyPr/>
        <a:lstStyle/>
        <a:p>
          <a:endParaRPr lang="es-MX"/>
        </a:p>
      </dgm:t>
    </dgm:pt>
    <dgm:pt modelId="{0F2BDE74-7236-4826-A2A1-03280B74A153}" type="pres">
      <dgm:prSet presAssocID="{E79BCC14-5C1C-4250-8F28-5A2D452F9A1B}" presName="connector2" presStyleLbl="sibTrans2D1" presStyleIdx="1" presStyleCnt="3"/>
      <dgm:spPr/>
      <dgm:t>
        <a:bodyPr/>
        <a:lstStyle/>
        <a:p>
          <a:endParaRPr lang="es-MX"/>
        </a:p>
      </dgm:t>
    </dgm:pt>
    <dgm:pt modelId="{269B9F57-33E5-423A-BFC6-345A1062FE26}" type="pres">
      <dgm:prSet presAssocID="{7B01A3CF-1A55-40FA-8640-77003A63DCB5}" presName="connector3" presStyleLbl="sibTrans2D1" presStyleIdx="2" presStyleCnt="3"/>
      <dgm:spPr/>
      <dgm:t>
        <a:bodyPr/>
        <a:lstStyle/>
        <a:p>
          <a:endParaRPr lang="es-MX"/>
        </a:p>
      </dgm:t>
    </dgm:pt>
  </dgm:ptLst>
  <dgm:cxnLst>
    <dgm:cxn modelId="{0E3AC5EA-5F59-4940-ADDB-88EBA41B2410}" type="presOf" srcId="{47B4F5C5-7788-4182-BFDE-B8DCD4507960}" destId="{1654D165-457C-4488-9565-782ECC4B923A}" srcOrd="1" destOrd="0" presId="urn:microsoft.com/office/officeart/2005/8/layout/gear1"/>
    <dgm:cxn modelId="{FE5CF6E0-5680-43E7-B4E3-8B0D19ABF115}" type="presOf" srcId="{D7D56A6B-92B0-4064-80F7-2B22B96982D0}" destId="{2689F1E2-E45A-440C-99A8-7FDAFEA47B2B}" srcOrd="1" destOrd="0" presId="urn:microsoft.com/office/officeart/2005/8/layout/gear1"/>
    <dgm:cxn modelId="{C564AFC8-9388-43F8-AFC3-0D1DF483BC45}" type="presOf" srcId="{7B01A3CF-1A55-40FA-8640-77003A63DCB5}" destId="{269B9F57-33E5-423A-BFC6-345A1062FE26}" srcOrd="0" destOrd="0" presId="urn:microsoft.com/office/officeart/2005/8/layout/gear1"/>
    <dgm:cxn modelId="{043F8969-799F-4F2A-8901-46078CF43FD5}" type="presOf" srcId="{D7D56A6B-92B0-4064-80F7-2B22B96982D0}" destId="{F2703A49-7F62-41B7-9830-C11FE5A35683}" srcOrd="2" destOrd="0" presId="urn:microsoft.com/office/officeart/2005/8/layout/gear1"/>
    <dgm:cxn modelId="{BCF6711F-372A-42F7-9A79-E92C7216A33B}" type="presOf" srcId="{17BB546F-EF58-4D77-AD57-653591EF1CCC}" destId="{6EDE44CC-3643-49AE-8F47-3F3DD70CEC3D}" srcOrd="0" destOrd="0" presId="urn:microsoft.com/office/officeart/2005/8/layout/gear1"/>
    <dgm:cxn modelId="{30F1842C-67FC-493D-8000-702164018D75}" srcId="{17BB546F-EF58-4D77-AD57-653591EF1CCC}" destId="{D7D56A6B-92B0-4064-80F7-2B22B96982D0}" srcOrd="2" destOrd="0" parTransId="{40D1244C-F511-4A07-B161-16A0768F9468}" sibTransId="{7B01A3CF-1A55-40FA-8640-77003A63DCB5}"/>
    <dgm:cxn modelId="{B32FE1CF-3D50-427E-8B35-0B8EF03AC366}" type="presOf" srcId="{E79BCC14-5C1C-4250-8F28-5A2D452F9A1B}" destId="{0F2BDE74-7236-4826-A2A1-03280B74A153}" srcOrd="0" destOrd="0" presId="urn:microsoft.com/office/officeart/2005/8/layout/gear1"/>
    <dgm:cxn modelId="{910E2983-5825-4C51-8BC5-28222BAD7E36}" type="presOf" srcId="{E0F3CBAC-FC55-4AA4-9BDF-D4F760121940}" destId="{A8FC0A15-5EBE-4045-B064-A7D77FEF235C}" srcOrd="2" destOrd="0" presId="urn:microsoft.com/office/officeart/2005/8/layout/gear1"/>
    <dgm:cxn modelId="{B0786A2E-FE86-4581-ADA7-28F21FD081CE}" type="presOf" srcId="{D7D56A6B-92B0-4064-80F7-2B22B96982D0}" destId="{52E8A943-9393-4AA0-BDBD-E66A64FD2585}" srcOrd="0" destOrd="0" presId="urn:microsoft.com/office/officeart/2005/8/layout/gear1"/>
    <dgm:cxn modelId="{00E15D01-4C5E-4449-B244-CEDD646DC9A3}" type="presOf" srcId="{47B4F5C5-7788-4182-BFDE-B8DCD4507960}" destId="{0E1FBD65-B4A7-4F84-8CAB-FE44F0D4E9AD}" srcOrd="0" destOrd="0" presId="urn:microsoft.com/office/officeart/2005/8/layout/gear1"/>
    <dgm:cxn modelId="{20D9632C-B1C9-44E3-83A8-E67A62582775}" type="presOf" srcId="{D7D56A6B-92B0-4064-80F7-2B22B96982D0}" destId="{7ACE78F3-22B3-4C25-968E-7B8C741DBD97}" srcOrd="3" destOrd="0" presId="urn:microsoft.com/office/officeart/2005/8/layout/gear1"/>
    <dgm:cxn modelId="{4BE7D78A-0782-4FD1-8EB8-4476AD85283E}" type="presOf" srcId="{F761DD2E-8845-403D-AF2C-9AC4AAF50722}" destId="{A38141CC-0590-4093-9D1B-649AC5803DCA}" srcOrd="0" destOrd="0" presId="urn:microsoft.com/office/officeart/2005/8/layout/gear1"/>
    <dgm:cxn modelId="{B8AA1E6F-F29D-45D0-9785-3478A6E1ACF8}" srcId="{17BB546F-EF58-4D77-AD57-653591EF1CCC}" destId="{47B4F5C5-7788-4182-BFDE-B8DCD4507960}" srcOrd="0" destOrd="0" parTransId="{A056371A-714E-4B46-80B4-FA2B899DF3FE}" sibTransId="{F761DD2E-8845-403D-AF2C-9AC4AAF50722}"/>
    <dgm:cxn modelId="{7C583DED-D755-4DD1-84EA-2A03B24A64C5}" srcId="{17BB546F-EF58-4D77-AD57-653591EF1CCC}" destId="{E0F3CBAC-FC55-4AA4-9BDF-D4F760121940}" srcOrd="1" destOrd="0" parTransId="{ED6E8AE5-3846-4855-B820-9B576917D0C4}" sibTransId="{E79BCC14-5C1C-4250-8F28-5A2D452F9A1B}"/>
    <dgm:cxn modelId="{B77B7856-1277-40CB-8BD3-2F8C7F1C348B}" type="presOf" srcId="{47B4F5C5-7788-4182-BFDE-B8DCD4507960}" destId="{5358FFC5-4CB7-47CE-A4C7-6343F13083CE}" srcOrd="2" destOrd="0" presId="urn:microsoft.com/office/officeart/2005/8/layout/gear1"/>
    <dgm:cxn modelId="{244A1299-AF3A-4D85-95C0-5A4BD2771AFD}" type="presOf" srcId="{E0F3CBAC-FC55-4AA4-9BDF-D4F760121940}" destId="{4EFCD9DA-82DA-4AA8-B455-82C4900ABB0C}" srcOrd="0" destOrd="0" presId="urn:microsoft.com/office/officeart/2005/8/layout/gear1"/>
    <dgm:cxn modelId="{412567E6-C8CF-4559-B215-61810EC72B9D}" type="presOf" srcId="{E0F3CBAC-FC55-4AA4-9BDF-D4F760121940}" destId="{FFAD4818-7886-4381-A6DD-CFF6FBAC88E5}" srcOrd="1" destOrd="0" presId="urn:microsoft.com/office/officeart/2005/8/layout/gear1"/>
    <dgm:cxn modelId="{F1A6FC73-622D-4694-801F-6659CF5D69E2}" type="presParOf" srcId="{6EDE44CC-3643-49AE-8F47-3F3DD70CEC3D}" destId="{0E1FBD65-B4A7-4F84-8CAB-FE44F0D4E9AD}" srcOrd="0" destOrd="0" presId="urn:microsoft.com/office/officeart/2005/8/layout/gear1"/>
    <dgm:cxn modelId="{D17D77D8-AF2C-462C-A331-17A58A1826A5}" type="presParOf" srcId="{6EDE44CC-3643-49AE-8F47-3F3DD70CEC3D}" destId="{1654D165-457C-4488-9565-782ECC4B923A}" srcOrd="1" destOrd="0" presId="urn:microsoft.com/office/officeart/2005/8/layout/gear1"/>
    <dgm:cxn modelId="{A56F5F7E-E518-49CB-A292-CEC077B24328}" type="presParOf" srcId="{6EDE44CC-3643-49AE-8F47-3F3DD70CEC3D}" destId="{5358FFC5-4CB7-47CE-A4C7-6343F13083CE}" srcOrd="2" destOrd="0" presId="urn:microsoft.com/office/officeart/2005/8/layout/gear1"/>
    <dgm:cxn modelId="{CB19622C-D571-4043-9820-4AFD804471AC}" type="presParOf" srcId="{6EDE44CC-3643-49AE-8F47-3F3DD70CEC3D}" destId="{4EFCD9DA-82DA-4AA8-B455-82C4900ABB0C}" srcOrd="3" destOrd="0" presId="urn:microsoft.com/office/officeart/2005/8/layout/gear1"/>
    <dgm:cxn modelId="{787F2723-ACEE-4155-A7F5-7517DBB32764}" type="presParOf" srcId="{6EDE44CC-3643-49AE-8F47-3F3DD70CEC3D}" destId="{FFAD4818-7886-4381-A6DD-CFF6FBAC88E5}" srcOrd="4" destOrd="0" presId="urn:microsoft.com/office/officeart/2005/8/layout/gear1"/>
    <dgm:cxn modelId="{27AB5F76-1CDF-4A66-9CE2-C97B46E9C304}" type="presParOf" srcId="{6EDE44CC-3643-49AE-8F47-3F3DD70CEC3D}" destId="{A8FC0A15-5EBE-4045-B064-A7D77FEF235C}" srcOrd="5" destOrd="0" presId="urn:microsoft.com/office/officeart/2005/8/layout/gear1"/>
    <dgm:cxn modelId="{DAFAD155-84B9-4E31-9F19-4D28FD440246}" type="presParOf" srcId="{6EDE44CC-3643-49AE-8F47-3F3DD70CEC3D}" destId="{52E8A943-9393-4AA0-BDBD-E66A64FD2585}" srcOrd="6" destOrd="0" presId="urn:microsoft.com/office/officeart/2005/8/layout/gear1"/>
    <dgm:cxn modelId="{CA7E66DD-274F-4A5A-A086-8D1B1796430C}" type="presParOf" srcId="{6EDE44CC-3643-49AE-8F47-3F3DD70CEC3D}" destId="{2689F1E2-E45A-440C-99A8-7FDAFEA47B2B}" srcOrd="7" destOrd="0" presId="urn:microsoft.com/office/officeart/2005/8/layout/gear1"/>
    <dgm:cxn modelId="{7895BE37-4796-469C-A7C7-C656481CC45A}" type="presParOf" srcId="{6EDE44CC-3643-49AE-8F47-3F3DD70CEC3D}" destId="{F2703A49-7F62-41B7-9830-C11FE5A35683}" srcOrd="8" destOrd="0" presId="urn:microsoft.com/office/officeart/2005/8/layout/gear1"/>
    <dgm:cxn modelId="{8C1E9662-FDFD-4B27-B14F-159FF794B918}" type="presParOf" srcId="{6EDE44CC-3643-49AE-8F47-3F3DD70CEC3D}" destId="{7ACE78F3-22B3-4C25-968E-7B8C741DBD97}" srcOrd="9" destOrd="0" presId="urn:microsoft.com/office/officeart/2005/8/layout/gear1"/>
    <dgm:cxn modelId="{97EFC163-49A1-4BBD-BB5F-0229E98678F0}" type="presParOf" srcId="{6EDE44CC-3643-49AE-8F47-3F3DD70CEC3D}" destId="{A38141CC-0590-4093-9D1B-649AC5803DCA}" srcOrd="10" destOrd="0" presId="urn:microsoft.com/office/officeart/2005/8/layout/gear1"/>
    <dgm:cxn modelId="{77084671-3898-4762-85C5-F6476D963354}" type="presParOf" srcId="{6EDE44CC-3643-49AE-8F47-3F3DD70CEC3D}" destId="{0F2BDE74-7236-4826-A2A1-03280B74A153}" srcOrd="11" destOrd="0" presId="urn:microsoft.com/office/officeart/2005/8/layout/gear1"/>
    <dgm:cxn modelId="{2A331BDD-7DB0-4BEC-B90D-5B39E62368C8}" type="presParOf" srcId="{6EDE44CC-3643-49AE-8F47-3F3DD70CEC3D}" destId="{269B9F57-33E5-423A-BFC6-345A1062FE2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5BCCF81-9412-4BE2-B283-995309A796D7}" type="doc">
      <dgm:prSet loTypeId="urn:microsoft.com/office/officeart/2005/8/layout/funnel1" loCatId="relationship" qsTypeId="urn:microsoft.com/office/officeart/2005/8/quickstyle/simple5" qsCatId="simple" csTypeId="urn:microsoft.com/office/officeart/2005/8/colors/colorful4" csCatId="colorful" phldr="1"/>
      <dgm:spPr/>
      <dgm:t>
        <a:bodyPr/>
        <a:lstStyle/>
        <a:p>
          <a:endParaRPr lang="es-MX"/>
        </a:p>
      </dgm:t>
    </dgm:pt>
    <dgm:pt modelId="{3CCA593A-C4EB-4C64-AA31-54E5C850FC73}">
      <dgm:prSet phldrT="[Texto]"/>
      <dgm:spPr>
        <a:solidFill>
          <a:srgbClr val="DF4194"/>
        </a:solidFill>
      </dgm:spPr>
      <dgm:t>
        <a:bodyPr/>
        <a:lstStyle/>
        <a:p>
          <a:r>
            <a:rPr lang="es-MX" dirty="0" smtClean="0"/>
            <a:t>Desarrollo psicológico visto de manera prospectiva</a:t>
          </a:r>
          <a:endParaRPr lang="es-MX" dirty="0"/>
        </a:p>
      </dgm:t>
    </dgm:pt>
    <dgm:pt modelId="{432254B6-054A-446C-B791-D31C06EF636F}" type="parTrans" cxnId="{A9B790B0-B6B8-4EFF-AD1E-74295CED96E7}">
      <dgm:prSet/>
      <dgm:spPr/>
      <dgm:t>
        <a:bodyPr/>
        <a:lstStyle/>
        <a:p>
          <a:endParaRPr lang="es-MX"/>
        </a:p>
      </dgm:t>
    </dgm:pt>
    <dgm:pt modelId="{4AF031F2-BDF6-4BCF-B106-EA50D765728F}" type="sibTrans" cxnId="{A9B790B0-B6B8-4EFF-AD1E-74295CED96E7}">
      <dgm:prSet/>
      <dgm:spPr/>
      <dgm:t>
        <a:bodyPr/>
        <a:lstStyle/>
        <a:p>
          <a:endParaRPr lang="es-MX"/>
        </a:p>
      </dgm:t>
    </dgm:pt>
    <dgm:pt modelId="{8CA79605-A5D7-45CD-A35B-9D1FB55BD77D}">
      <dgm:prSet phldrT="[Texto]"/>
      <dgm:spPr>
        <a:solidFill>
          <a:srgbClr val="00B0F0"/>
        </a:solidFill>
      </dgm:spPr>
      <dgm:t>
        <a:bodyPr/>
        <a:lstStyle/>
        <a:p>
          <a:r>
            <a:rPr lang="es-MX" dirty="0" smtClean="0"/>
            <a:t>Los procesos de aprendizaje ponen en marcha los procesos de desarrollo</a:t>
          </a:r>
          <a:endParaRPr lang="es-MX" dirty="0"/>
        </a:p>
      </dgm:t>
    </dgm:pt>
    <dgm:pt modelId="{4E0FAA09-0BE6-4FE6-9760-CBE134A2B7C4}" type="parTrans" cxnId="{9D3F2E74-39B2-423C-9374-A25CF959AFF4}">
      <dgm:prSet/>
      <dgm:spPr/>
      <dgm:t>
        <a:bodyPr/>
        <a:lstStyle/>
        <a:p>
          <a:endParaRPr lang="es-MX"/>
        </a:p>
      </dgm:t>
    </dgm:pt>
    <dgm:pt modelId="{3B5DB0FF-D439-42E3-AF9B-282571B68334}" type="sibTrans" cxnId="{9D3F2E74-39B2-423C-9374-A25CF959AFF4}">
      <dgm:prSet/>
      <dgm:spPr/>
      <dgm:t>
        <a:bodyPr/>
        <a:lstStyle/>
        <a:p>
          <a:endParaRPr lang="es-MX"/>
        </a:p>
      </dgm:t>
    </dgm:pt>
    <dgm:pt modelId="{43BF6365-009A-46FA-AF12-AE8D9F5C1C9D}">
      <dgm:prSet phldrT="[Texto]"/>
      <dgm:spPr>
        <a:solidFill>
          <a:schemeClr val="accent1">
            <a:lumMod val="75000"/>
          </a:schemeClr>
        </a:solidFill>
      </dgm:spPr>
      <dgm:t>
        <a:bodyPr/>
        <a:lstStyle/>
        <a:p>
          <a:r>
            <a:rPr lang="es-MX" dirty="0" smtClean="0"/>
            <a:t>Intervención de otros miembros del grupo social como mediadores entre cultura e individuo</a:t>
          </a:r>
          <a:endParaRPr lang="es-MX" dirty="0"/>
        </a:p>
      </dgm:t>
    </dgm:pt>
    <dgm:pt modelId="{74226DF5-D8A2-4410-9471-F762ADBC06D7}" type="parTrans" cxnId="{95D909D9-77AE-4F6D-8EC7-A161529ACDF1}">
      <dgm:prSet/>
      <dgm:spPr/>
      <dgm:t>
        <a:bodyPr/>
        <a:lstStyle/>
        <a:p>
          <a:endParaRPr lang="es-MX"/>
        </a:p>
      </dgm:t>
    </dgm:pt>
    <dgm:pt modelId="{095AA91E-F12B-44DE-A6A4-DAE7CD6944AE}" type="sibTrans" cxnId="{95D909D9-77AE-4F6D-8EC7-A161529ACDF1}">
      <dgm:prSet/>
      <dgm:spPr/>
      <dgm:t>
        <a:bodyPr/>
        <a:lstStyle/>
        <a:p>
          <a:endParaRPr lang="es-MX"/>
        </a:p>
      </dgm:t>
    </dgm:pt>
    <dgm:pt modelId="{267A286A-76EE-4760-8EB8-493F20A51CAB}">
      <dgm:prSet phldrT="[Texto]"/>
      <dgm:spPr/>
      <dgm:t>
        <a:bodyPr/>
        <a:lstStyle/>
        <a:p>
          <a:r>
            <a:rPr lang="es-MX" dirty="0" smtClean="0"/>
            <a:t>Implicaciones educativas</a:t>
          </a:r>
          <a:endParaRPr lang="es-MX" dirty="0"/>
        </a:p>
      </dgm:t>
    </dgm:pt>
    <dgm:pt modelId="{CA4C4CEB-EC83-4982-B136-0AC85650753F}" type="parTrans" cxnId="{080BC0E8-F153-48FA-AB78-CFFBEF3B4446}">
      <dgm:prSet/>
      <dgm:spPr/>
      <dgm:t>
        <a:bodyPr/>
        <a:lstStyle/>
        <a:p>
          <a:endParaRPr lang="es-MX"/>
        </a:p>
      </dgm:t>
    </dgm:pt>
    <dgm:pt modelId="{91861B0C-62D4-4B82-AA8A-94984417A483}" type="sibTrans" cxnId="{080BC0E8-F153-48FA-AB78-CFFBEF3B4446}">
      <dgm:prSet/>
      <dgm:spPr/>
      <dgm:t>
        <a:bodyPr/>
        <a:lstStyle/>
        <a:p>
          <a:endParaRPr lang="es-MX"/>
        </a:p>
      </dgm:t>
    </dgm:pt>
    <dgm:pt modelId="{14B6D29C-93C7-4334-94CC-B7DCBA548AFE}" type="pres">
      <dgm:prSet presAssocID="{C5BCCF81-9412-4BE2-B283-995309A796D7}" presName="Name0" presStyleCnt="0">
        <dgm:presLayoutVars>
          <dgm:chMax val="4"/>
          <dgm:resizeHandles val="exact"/>
        </dgm:presLayoutVars>
      </dgm:prSet>
      <dgm:spPr/>
      <dgm:t>
        <a:bodyPr/>
        <a:lstStyle/>
        <a:p>
          <a:endParaRPr lang="es-MX"/>
        </a:p>
      </dgm:t>
    </dgm:pt>
    <dgm:pt modelId="{A32ACD87-D80A-47C4-84C4-6B1EEA936F7C}" type="pres">
      <dgm:prSet presAssocID="{C5BCCF81-9412-4BE2-B283-995309A796D7}" presName="ellipse" presStyleLbl="trBgShp" presStyleIdx="0" presStyleCnt="1"/>
      <dgm:spPr/>
    </dgm:pt>
    <dgm:pt modelId="{403FA7D0-1882-4F55-B410-0E6291A82137}" type="pres">
      <dgm:prSet presAssocID="{C5BCCF81-9412-4BE2-B283-995309A796D7}" presName="arrow1" presStyleLbl="fgShp" presStyleIdx="0" presStyleCnt="1"/>
      <dgm:spPr>
        <a:solidFill>
          <a:srgbClr val="00B050"/>
        </a:solidFill>
      </dgm:spPr>
    </dgm:pt>
    <dgm:pt modelId="{563A2B16-761F-4A9F-B6D9-6C8A5D175377}" type="pres">
      <dgm:prSet presAssocID="{C5BCCF81-9412-4BE2-B283-995309A796D7}" presName="rectangle" presStyleLbl="revTx" presStyleIdx="0" presStyleCnt="1">
        <dgm:presLayoutVars>
          <dgm:bulletEnabled val="1"/>
        </dgm:presLayoutVars>
      </dgm:prSet>
      <dgm:spPr/>
      <dgm:t>
        <a:bodyPr/>
        <a:lstStyle/>
        <a:p>
          <a:endParaRPr lang="es-MX"/>
        </a:p>
      </dgm:t>
    </dgm:pt>
    <dgm:pt modelId="{1DCD44F7-BB29-4307-BFA6-BC660AE61BD5}" type="pres">
      <dgm:prSet presAssocID="{8CA79605-A5D7-45CD-A35B-9D1FB55BD77D}" presName="item1" presStyleLbl="node1" presStyleIdx="0" presStyleCnt="3">
        <dgm:presLayoutVars>
          <dgm:bulletEnabled val="1"/>
        </dgm:presLayoutVars>
      </dgm:prSet>
      <dgm:spPr/>
      <dgm:t>
        <a:bodyPr/>
        <a:lstStyle/>
        <a:p>
          <a:endParaRPr lang="es-MX"/>
        </a:p>
      </dgm:t>
    </dgm:pt>
    <dgm:pt modelId="{AD732818-1B95-4F7A-937D-E4815662BE59}" type="pres">
      <dgm:prSet presAssocID="{43BF6365-009A-46FA-AF12-AE8D9F5C1C9D}" presName="item2" presStyleLbl="node1" presStyleIdx="1" presStyleCnt="3">
        <dgm:presLayoutVars>
          <dgm:bulletEnabled val="1"/>
        </dgm:presLayoutVars>
      </dgm:prSet>
      <dgm:spPr/>
      <dgm:t>
        <a:bodyPr/>
        <a:lstStyle/>
        <a:p>
          <a:endParaRPr lang="es-MX"/>
        </a:p>
      </dgm:t>
    </dgm:pt>
    <dgm:pt modelId="{C04AA7EB-FC18-4625-BA4B-245B4AA64C5C}" type="pres">
      <dgm:prSet presAssocID="{267A286A-76EE-4760-8EB8-493F20A51CAB}" presName="item3" presStyleLbl="node1" presStyleIdx="2" presStyleCnt="3">
        <dgm:presLayoutVars>
          <dgm:bulletEnabled val="1"/>
        </dgm:presLayoutVars>
      </dgm:prSet>
      <dgm:spPr/>
      <dgm:t>
        <a:bodyPr/>
        <a:lstStyle/>
        <a:p>
          <a:endParaRPr lang="es-MX"/>
        </a:p>
      </dgm:t>
    </dgm:pt>
    <dgm:pt modelId="{A20203B8-1379-4246-8E68-A5BC33CF99F4}" type="pres">
      <dgm:prSet presAssocID="{C5BCCF81-9412-4BE2-B283-995309A796D7}" presName="funnel" presStyleLbl="trAlignAcc1" presStyleIdx="0" presStyleCnt="1" custLinFactNeighborX="-444" custLinFactNeighborY="277"/>
      <dgm:spPr>
        <a:solidFill>
          <a:srgbClr val="FFC000">
            <a:alpha val="40000"/>
          </a:srgbClr>
        </a:solidFill>
      </dgm:spPr>
    </dgm:pt>
  </dgm:ptLst>
  <dgm:cxnLst>
    <dgm:cxn modelId="{080BC0E8-F153-48FA-AB78-CFFBEF3B4446}" srcId="{C5BCCF81-9412-4BE2-B283-995309A796D7}" destId="{267A286A-76EE-4760-8EB8-493F20A51CAB}" srcOrd="3" destOrd="0" parTransId="{CA4C4CEB-EC83-4982-B136-0AC85650753F}" sibTransId="{91861B0C-62D4-4B82-AA8A-94984417A483}"/>
    <dgm:cxn modelId="{8201DC11-CC35-44E6-8AFE-7BBDBBAA8B3E}" type="presOf" srcId="{8CA79605-A5D7-45CD-A35B-9D1FB55BD77D}" destId="{AD732818-1B95-4F7A-937D-E4815662BE59}" srcOrd="0" destOrd="0" presId="urn:microsoft.com/office/officeart/2005/8/layout/funnel1"/>
    <dgm:cxn modelId="{95D909D9-77AE-4F6D-8EC7-A161529ACDF1}" srcId="{C5BCCF81-9412-4BE2-B283-995309A796D7}" destId="{43BF6365-009A-46FA-AF12-AE8D9F5C1C9D}" srcOrd="2" destOrd="0" parTransId="{74226DF5-D8A2-4410-9471-F762ADBC06D7}" sibTransId="{095AA91E-F12B-44DE-A6A4-DAE7CD6944AE}"/>
    <dgm:cxn modelId="{9D3F2E74-39B2-423C-9374-A25CF959AFF4}" srcId="{C5BCCF81-9412-4BE2-B283-995309A796D7}" destId="{8CA79605-A5D7-45CD-A35B-9D1FB55BD77D}" srcOrd="1" destOrd="0" parTransId="{4E0FAA09-0BE6-4FE6-9760-CBE134A2B7C4}" sibTransId="{3B5DB0FF-D439-42E3-AF9B-282571B68334}"/>
    <dgm:cxn modelId="{7CAFEA86-F3A6-4F7F-BFF9-62F1023075D9}" type="presOf" srcId="{3CCA593A-C4EB-4C64-AA31-54E5C850FC73}" destId="{C04AA7EB-FC18-4625-BA4B-245B4AA64C5C}" srcOrd="0" destOrd="0" presId="urn:microsoft.com/office/officeart/2005/8/layout/funnel1"/>
    <dgm:cxn modelId="{D9CB29A8-46BB-4635-A9A1-0B7055C71A9A}" type="presOf" srcId="{267A286A-76EE-4760-8EB8-493F20A51CAB}" destId="{563A2B16-761F-4A9F-B6D9-6C8A5D175377}" srcOrd="0" destOrd="0" presId="urn:microsoft.com/office/officeart/2005/8/layout/funnel1"/>
    <dgm:cxn modelId="{50846E90-BEF2-4657-A3EB-3BCD57ED07AD}" type="presOf" srcId="{C5BCCF81-9412-4BE2-B283-995309A796D7}" destId="{14B6D29C-93C7-4334-94CC-B7DCBA548AFE}" srcOrd="0" destOrd="0" presId="urn:microsoft.com/office/officeart/2005/8/layout/funnel1"/>
    <dgm:cxn modelId="{8BB3947B-FE61-4151-ACDF-357800B3D88E}" type="presOf" srcId="{43BF6365-009A-46FA-AF12-AE8D9F5C1C9D}" destId="{1DCD44F7-BB29-4307-BFA6-BC660AE61BD5}" srcOrd="0" destOrd="0" presId="urn:microsoft.com/office/officeart/2005/8/layout/funnel1"/>
    <dgm:cxn modelId="{A9B790B0-B6B8-4EFF-AD1E-74295CED96E7}" srcId="{C5BCCF81-9412-4BE2-B283-995309A796D7}" destId="{3CCA593A-C4EB-4C64-AA31-54E5C850FC73}" srcOrd="0" destOrd="0" parTransId="{432254B6-054A-446C-B791-D31C06EF636F}" sibTransId="{4AF031F2-BDF6-4BCF-B106-EA50D765728F}"/>
    <dgm:cxn modelId="{DA269C89-7A9E-4E1D-988D-64A63A698CA6}" type="presParOf" srcId="{14B6D29C-93C7-4334-94CC-B7DCBA548AFE}" destId="{A32ACD87-D80A-47C4-84C4-6B1EEA936F7C}" srcOrd="0" destOrd="0" presId="urn:microsoft.com/office/officeart/2005/8/layout/funnel1"/>
    <dgm:cxn modelId="{EB3796B4-8F64-4E12-B76C-5C6BC9597F2C}" type="presParOf" srcId="{14B6D29C-93C7-4334-94CC-B7DCBA548AFE}" destId="{403FA7D0-1882-4F55-B410-0E6291A82137}" srcOrd="1" destOrd="0" presId="urn:microsoft.com/office/officeart/2005/8/layout/funnel1"/>
    <dgm:cxn modelId="{BA19C091-BC07-44EB-BACB-DEC5334B1121}" type="presParOf" srcId="{14B6D29C-93C7-4334-94CC-B7DCBA548AFE}" destId="{563A2B16-761F-4A9F-B6D9-6C8A5D175377}" srcOrd="2" destOrd="0" presId="urn:microsoft.com/office/officeart/2005/8/layout/funnel1"/>
    <dgm:cxn modelId="{70B2B256-D8FD-4BC3-AF03-1AB1B9C2CD46}" type="presParOf" srcId="{14B6D29C-93C7-4334-94CC-B7DCBA548AFE}" destId="{1DCD44F7-BB29-4307-BFA6-BC660AE61BD5}" srcOrd="3" destOrd="0" presId="urn:microsoft.com/office/officeart/2005/8/layout/funnel1"/>
    <dgm:cxn modelId="{B44FD15A-98F6-4572-AD60-41DF0CD0A6E7}" type="presParOf" srcId="{14B6D29C-93C7-4334-94CC-B7DCBA548AFE}" destId="{AD732818-1B95-4F7A-937D-E4815662BE59}" srcOrd="4" destOrd="0" presId="urn:microsoft.com/office/officeart/2005/8/layout/funnel1"/>
    <dgm:cxn modelId="{0862001F-FB1F-4FF4-9F7A-8BC87C83EF67}" type="presParOf" srcId="{14B6D29C-93C7-4334-94CC-B7DCBA548AFE}" destId="{C04AA7EB-FC18-4625-BA4B-245B4AA64C5C}" srcOrd="5" destOrd="0" presId="urn:microsoft.com/office/officeart/2005/8/layout/funnel1"/>
    <dgm:cxn modelId="{3A275A53-96F5-402D-9BB6-AF10E80CA110}" type="presParOf" srcId="{14B6D29C-93C7-4334-94CC-B7DCBA548AFE}" destId="{A20203B8-1379-4246-8E68-A5BC33CF99F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751D75-B963-41C1-BF57-5D81C72C72E6}" type="doc">
      <dgm:prSet loTypeId="urn:microsoft.com/office/officeart/2005/8/layout/venn1" loCatId="relationship" qsTypeId="urn:microsoft.com/office/officeart/2005/8/quickstyle/3d3" qsCatId="3D" csTypeId="urn:microsoft.com/office/officeart/2005/8/colors/accent1_2" csCatId="accent1" phldr="1"/>
      <dgm:spPr/>
    </dgm:pt>
    <dgm:pt modelId="{F14AD029-6948-4EF1-95C7-146E64E011A7}">
      <dgm:prSet phldrT="[Texto]" custT="1"/>
      <dgm:spPr>
        <a:solidFill>
          <a:srgbClr val="FFC000">
            <a:alpha val="50000"/>
          </a:srgbClr>
        </a:solidFill>
      </dgm:spPr>
      <dgm:t>
        <a:bodyPr/>
        <a:lstStyle/>
        <a:p>
          <a:r>
            <a:rPr lang="es-MX" sz="2800" dirty="0" smtClean="0"/>
            <a:t>Optimismo socioeducativo</a:t>
          </a:r>
          <a:endParaRPr lang="es-MX" sz="2800" dirty="0"/>
        </a:p>
      </dgm:t>
    </dgm:pt>
    <dgm:pt modelId="{F0E563CF-4D32-4C39-A543-0FDA89147446}" type="parTrans" cxnId="{E93027B6-6104-49FE-9A2B-E60A4E30957F}">
      <dgm:prSet/>
      <dgm:spPr/>
      <dgm:t>
        <a:bodyPr/>
        <a:lstStyle/>
        <a:p>
          <a:endParaRPr lang="es-MX"/>
        </a:p>
      </dgm:t>
    </dgm:pt>
    <dgm:pt modelId="{997CF199-CA18-4AE0-B7BA-CA21F568966B}" type="sibTrans" cxnId="{E93027B6-6104-49FE-9A2B-E60A4E30957F}">
      <dgm:prSet/>
      <dgm:spPr/>
      <dgm:t>
        <a:bodyPr/>
        <a:lstStyle/>
        <a:p>
          <a:endParaRPr lang="es-MX"/>
        </a:p>
      </dgm:t>
    </dgm:pt>
    <dgm:pt modelId="{58F9886F-05E8-42A8-B99A-BF561DF288FD}">
      <dgm:prSet phldrT="[Texto]" custT="1"/>
      <dgm:spPr>
        <a:solidFill>
          <a:srgbClr val="92D050">
            <a:alpha val="50000"/>
          </a:srgbClr>
        </a:solidFill>
      </dgm:spPr>
      <dgm:t>
        <a:bodyPr/>
        <a:lstStyle/>
        <a:p>
          <a:r>
            <a:rPr lang="es-MX" sz="2800" dirty="0" smtClean="0"/>
            <a:t>Separa lenguaje y pensamiento</a:t>
          </a:r>
          <a:endParaRPr lang="es-MX" sz="2800" dirty="0"/>
        </a:p>
      </dgm:t>
    </dgm:pt>
    <dgm:pt modelId="{30892737-30BB-49BB-93DD-F0E4C5145462}" type="parTrans" cxnId="{8228769B-953A-4D5E-B36C-D9936B1CC25B}">
      <dgm:prSet/>
      <dgm:spPr/>
      <dgm:t>
        <a:bodyPr/>
        <a:lstStyle/>
        <a:p>
          <a:endParaRPr lang="es-MX"/>
        </a:p>
      </dgm:t>
    </dgm:pt>
    <dgm:pt modelId="{CEFE7E73-7CC0-4FE9-B345-52B47A1A35B5}" type="sibTrans" cxnId="{8228769B-953A-4D5E-B36C-D9936B1CC25B}">
      <dgm:prSet/>
      <dgm:spPr/>
      <dgm:t>
        <a:bodyPr/>
        <a:lstStyle/>
        <a:p>
          <a:endParaRPr lang="es-MX"/>
        </a:p>
      </dgm:t>
    </dgm:pt>
    <dgm:pt modelId="{E05ABEB5-6509-4D21-B1C3-D1B4937E763E}">
      <dgm:prSet phldrT="[Texto]" custT="1"/>
      <dgm:spPr>
        <a:solidFill>
          <a:srgbClr val="00B0F0">
            <a:alpha val="50000"/>
          </a:srgbClr>
        </a:solidFill>
      </dgm:spPr>
      <dgm:t>
        <a:bodyPr/>
        <a:lstStyle/>
        <a:p>
          <a:r>
            <a:rPr lang="es-MX" sz="2800" dirty="0" smtClean="0"/>
            <a:t>Optimismo biosocial</a:t>
          </a:r>
          <a:endParaRPr lang="es-MX" sz="2800" dirty="0"/>
        </a:p>
      </dgm:t>
    </dgm:pt>
    <dgm:pt modelId="{5F347291-2BF7-4CD9-BA2D-D872B0F25517}" type="parTrans" cxnId="{6DFA0F60-A1A3-4604-988C-40CB7D13F791}">
      <dgm:prSet/>
      <dgm:spPr/>
      <dgm:t>
        <a:bodyPr/>
        <a:lstStyle/>
        <a:p>
          <a:endParaRPr lang="es-MX"/>
        </a:p>
      </dgm:t>
    </dgm:pt>
    <dgm:pt modelId="{4F4A7934-32EE-4677-A4E7-B7D9C7580556}" type="sibTrans" cxnId="{6DFA0F60-A1A3-4604-988C-40CB7D13F791}">
      <dgm:prSet/>
      <dgm:spPr/>
      <dgm:t>
        <a:bodyPr/>
        <a:lstStyle/>
        <a:p>
          <a:endParaRPr lang="es-MX"/>
        </a:p>
      </dgm:t>
    </dgm:pt>
    <dgm:pt modelId="{96A7E028-4518-4B9B-8E7B-2188A744297F}" type="pres">
      <dgm:prSet presAssocID="{E7751D75-B963-41C1-BF57-5D81C72C72E6}" presName="compositeShape" presStyleCnt="0">
        <dgm:presLayoutVars>
          <dgm:chMax val="7"/>
          <dgm:dir/>
          <dgm:resizeHandles val="exact"/>
        </dgm:presLayoutVars>
      </dgm:prSet>
      <dgm:spPr/>
    </dgm:pt>
    <dgm:pt modelId="{A385B933-0D02-477D-8C78-70868CE56E64}" type="pres">
      <dgm:prSet presAssocID="{F14AD029-6948-4EF1-95C7-146E64E011A7}" presName="circ1" presStyleLbl="vennNode1" presStyleIdx="0" presStyleCnt="3"/>
      <dgm:spPr/>
      <dgm:t>
        <a:bodyPr/>
        <a:lstStyle/>
        <a:p>
          <a:endParaRPr lang="es-MX"/>
        </a:p>
      </dgm:t>
    </dgm:pt>
    <dgm:pt modelId="{F970A7AB-9BB0-433A-8C5C-54BCF32C7ACD}" type="pres">
      <dgm:prSet presAssocID="{F14AD029-6948-4EF1-95C7-146E64E011A7}" presName="circ1Tx" presStyleLbl="revTx" presStyleIdx="0" presStyleCnt="0">
        <dgm:presLayoutVars>
          <dgm:chMax val="0"/>
          <dgm:chPref val="0"/>
          <dgm:bulletEnabled val="1"/>
        </dgm:presLayoutVars>
      </dgm:prSet>
      <dgm:spPr/>
      <dgm:t>
        <a:bodyPr/>
        <a:lstStyle/>
        <a:p>
          <a:endParaRPr lang="es-MX"/>
        </a:p>
      </dgm:t>
    </dgm:pt>
    <dgm:pt modelId="{8AED7658-3501-4FFD-8A68-C80F25631581}" type="pres">
      <dgm:prSet presAssocID="{58F9886F-05E8-42A8-B99A-BF561DF288FD}" presName="circ2" presStyleLbl="vennNode1" presStyleIdx="1" presStyleCnt="3"/>
      <dgm:spPr/>
      <dgm:t>
        <a:bodyPr/>
        <a:lstStyle/>
        <a:p>
          <a:endParaRPr lang="es-MX"/>
        </a:p>
      </dgm:t>
    </dgm:pt>
    <dgm:pt modelId="{F8EFFBFC-5767-4D00-92E2-AEBA6C58261C}" type="pres">
      <dgm:prSet presAssocID="{58F9886F-05E8-42A8-B99A-BF561DF288FD}" presName="circ2Tx" presStyleLbl="revTx" presStyleIdx="0" presStyleCnt="0">
        <dgm:presLayoutVars>
          <dgm:chMax val="0"/>
          <dgm:chPref val="0"/>
          <dgm:bulletEnabled val="1"/>
        </dgm:presLayoutVars>
      </dgm:prSet>
      <dgm:spPr/>
      <dgm:t>
        <a:bodyPr/>
        <a:lstStyle/>
        <a:p>
          <a:endParaRPr lang="es-MX"/>
        </a:p>
      </dgm:t>
    </dgm:pt>
    <dgm:pt modelId="{2F791AC5-4299-4C3C-9E6B-7750E078986E}" type="pres">
      <dgm:prSet presAssocID="{E05ABEB5-6509-4D21-B1C3-D1B4937E763E}" presName="circ3" presStyleLbl="vennNode1" presStyleIdx="2" presStyleCnt="3"/>
      <dgm:spPr/>
      <dgm:t>
        <a:bodyPr/>
        <a:lstStyle/>
        <a:p>
          <a:endParaRPr lang="es-MX"/>
        </a:p>
      </dgm:t>
    </dgm:pt>
    <dgm:pt modelId="{3925225A-DFEF-4A8C-B934-4D3D034F2F92}" type="pres">
      <dgm:prSet presAssocID="{E05ABEB5-6509-4D21-B1C3-D1B4937E763E}" presName="circ3Tx" presStyleLbl="revTx" presStyleIdx="0" presStyleCnt="0">
        <dgm:presLayoutVars>
          <dgm:chMax val="0"/>
          <dgm:chPref val="0"/>
          <dgm:bulletEnabled val="1"/>
        </dgm:presLayoutVars>
      </dgm:prSet>
      <dgm:spPr/>
      <dgm:t>
        <a:bodyPr/>
        <a:lstStyle/>
        <a:p>
          <a:endParaRPr lang="es-MX"/>
        </a:p>
      </dgm:t>
    </dgm:pt>
  </dgm:ptLst>
  <dgm:cxnLst>
    <dgm:cxn modelId="{8228769B-953A-4D5E-B36C-D9936B1CC25B}" srcId="{E7751D75-B963-41C1-BF57-5D81C72C72E6}" destId="{58F9886F-05E8-42A8-B99A-BF561DF288FD}" srcOrd="1" destOrd="0" parTransId="{30892737-30BB-49BB-93DD-F0E4C5145462}" sibTransId="{CEFE7E73-7CC0-4FE9-B345-52B47A1A35B5}"/>
    <dgm:cxn modelId="{AD24DE5A-20EA-48DA-A531-203BFFDFA49B}" type="presOf" srcId="{58F9886F-05E8-42A8-B99A-BF561DF288FD}" destId="{F8EFFBFC-5767-4D00-92E2-AEBA6C58261C}" srcOrd="1" destOrd="0" presId="urn:microsoft.com/office/officeart/2005/8/layout/venn1"/>
    <dgm:cxn modelId="{580BE7AA-63A6-4187-9EBB-B1212D6D2FCA}" type="presOf" srcId="{E7751D75-B963-41C1-BF57-5D81C72C72E6}" destId="{96A7E028-4518-4B9B-8E7B-2188A744297F}" srcOrd="0" destOrd="0" presId="urn:microsoft.com/office/officeart/2005/8/layout/venn1"/>
    <dgm:cxn modelId="{E0B29F88-233C-463F-95BA-D4C6F6644AF0}" type="presOf" srcId="{E05ABEB5-6509-4D21-B1C3-D1B4937E763E}" destId="{3925225A-DFEF-4A8C-B934-4D3D034F2F92}" srcOrd="1" destOrd="0" presId="urn:microsoft.com/office/officeart/2005/8/layout/venn1"/>
    <dgm:cxn modelId="{6DFA0F60-A1A3-4604-988C-40CB7D13F791}" srcId="{E7751D75-B963-41C1-BF57-5D81C72C72E6}" destId="{E05ABEB5-6509-4D21-B1C3-D1B4937E763E}" srcOrd="2" destOrd="0" parTransId="{5F347291-2BF7-4CD9-BA2D-D872B0F25517}" sibTransId="{4F4A7934-32EE-4677-A4E7-B7D9C7580556}"/>
    <dgm:cxn modelId="{4D998FB2-F6A2-4DC1-8B59-4327D6673A86}" type="presOf" srcId="{F14AD029-6948-4EF1-95C7-146E64E011A7}" destId="{A385B933-0D02-477D-8C78-70868CE56E64}" srcOrd="0" destOrd="0" presId="urn:microsoft.com/office/officeart/2005/8/layout/venn1"/>
    <dgm:cxn modelId="{E93027B6-6104-49FE-9A2B-E60A4E30957F}" srcId="{E7751D75-B963-41C1-BF57-5D81C72C72E6}" destId="{F14AD029-6948-4EF1-95C7-146E64E011A7}" srcOrd="0" destOrd="0" parTransId="{F0E563CF-4D32-4C39-A543-0FDA89147446}" sibTransId="{997CF199-CA18-4AE0-B7BA-CA21F568966B}"/>
    <dgm:cxn modelId="{7D56965C-D935-4451-8C83-DCB7B6171C2E}" type="presOf" srcId="{58F9886F-05E8-42A8-B99A-BF561DF288FD}" destId="{8AED7658-3501-4FFD-8A68-C80F25631581}" srcOrd="0" destOrd="0" presId="urn:microsoft.com/office/officeart/2005/8/layout/venn1"/>
    <dgm:cxn modelId="{AEF04347-94FD-4DA2-ADF1-1A209EDE88A3}" type="presOf" srcId="{F14AD029-6948-4EF1-95C7-146E64E011A7}" destId="{F970A7AB-9BB0-433A-8C5C-54BCF32C7ACD}" srcOrd="1" destOrd="0" presId="urn:microsoft.com/office/officeart/2005/8/layout/venn1"/>
    <dgm:cxn modelId="{3E0FF62E-9650-4054-9CD8-F39CA7740641}" type="presOf" srcId="{E05ABEB5-6509-4D21-B1C3-D1B4937E763E}" destId="{2F791AC5-4299-4C3C-9E6B-7750E078986E}" srcOrd="0" destOrd="0" presId="urn:microsoft.com/office/officeart/2005/8/layout/venn1"/>
    <dgm:cxn modelId="{D4E46CE3-8ACC-4ADD-9456-76FCE2CC35A7}" type="presParOf" srcId="{96A7E028-4518-4B9B-8E7B-2188A744297F}" destId="{A385B933-0D02-477D-8C78-70868CE56E64}" srcOrd="0" destOrd="0" presId="urn:microsoft.com/office/officeart/2005/8/layout/venn1"/>
    <dgm:cxn modelId="{0AA6D795-AD3A-4B90-988A-5D4C8C6C53A9}" type="presParOf" srcId="{96A7E028-4518-4B9B-8E7B-2188A744297F}" destId="{F970A7AB-9BB0-433A-8C5C-54BCF32C7ACD}" srcOrd="1" destOrd="0" presId="urn:microsoft.com/office/officeart/2005/8/layout/venn1"/>
    <dgm:cxn modelId="{223C2A1B-DC53-4086-96E1-68B043AA673B}" type="presParOf" srcId="{96A7E028-4518-4B9B-8E7B-2188A744297F}" destId="{8AED7658-3501-4FFD-8A68-C80F25631581}" srcOrd="2" destOrd="0" presId="urn:microsoft.com/office/officeart/2005/8/layout/venn1"/>
    <dgm:cxn modelId="{8A8BC76D-63F6-4027-8C6B-AD3D8624E052}" type="presParOf" srcId="{96A7E028-4518-4B9B-8E7B-2188A744297F}" destId="{F8EFFBFC-5767-4D00-92E2-AEBA6C58261C}" srcOrd="3" destOrd="0" presId="urn:microsoft.com/office/officeart/2005/8/layout/venn1"/>
    <dgm:cxn modelId="{22F8570A-2263-478A-8186-B8F8E7B1F653}" type="presParOf" srcId="{96A7E028-4518-4B9B-8E7B-2188A744297F}" destId="{2F791AC5-4299-4C3C-9E6B-7750E078986E}" srcOrd="4" destOrd="0" presId="urn:microsoft.com/office/officeart/2005/8/layout/venn1"/>
    <dgm:cxn modelId="{F7565B7C-5B6A-4513-8BCE-DEC59DC24FE0}" type="presParOf" srcId="{96A7E028-4518-4B9B-8E7B-2188A744297F}" destId="{3925225A-DFEF-4A8C-B934-4D3D034F2F92}"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5DE23F-442A-470A-898F-D2C4B6612F74}"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s-MX"/>
        </a:p>
      </dgm:t>
    </dgm:pt>
    <dgm:pt modelId="{84B003AC-99D8-44A9-AEF5-CFFBB070C76D}">
      <dgm:prSet phldrT="[Texto]"/>
      <dgm:spPr/>
      <dgm:t>
        <a:bodyPr/>
        <a:lstStyle/>
        <a:p>
          <a:r>
            <a:rPr lang="es-MX" dirty="0" smtClean="0"/>
            <a:t>1. La confianza en el análisis genético o evolutivo.</a:t>
          </a:r>
          <a:endParaRPr lang="es-MX" dirty="0"/>
        </a:p>
      </dgm:t>
    </dgm:pt>
    <dgm:pt modelId="{1DEE2D0E-AD0B-4CBA-89EB-9D87C8076710}" type="parTrans" cxnId="{72ED3710-916D-40ED-804E-928F21DC5AC3}">
      <dgm:prSet/>
      <dgm:spPr/>
      <dgm:t>
        <a:bodyPr/>
        <a:lstStyle/>
        <a:p>
          <a:endParaRPr lang="es-MX"/>
        </a:p>
      </dgm:t>
    </dgm:pt>
    <dgm:pt modelId="{67458BFB-5E8A-411A-B846-22E321C962DE}" type="sibTrans" cxnId="{72ED3710-916D-40ED-804E-928F21DC5AC3}">
      <dgm:prSet/>
      <dgm:spPr/>
      <dgm:t>
        <a:bodyPr/>
        <a:lstStyle/>
        <a:p>
          <a:endParaRPr lang="es-MX"/>
        </a:p>
      </dgm:t>
    </dgm:pt>
    <dgm:pt modelId="{097684D6-FFEB-421D-B038-01FC24523C38}">
      <dgm:prSet phldrT="[Texto]"/>
      <dgm:spPr/>
      <dgm:t>
        <a:bodyPr/>
        <a:lstStyle/>
        <a:p>
          <a:r>
            <a:rPr lang="es-MX" dirty="0" smtClean="0"/>
            <a:t>2. La afirmación de que las funciones mentales superiores del individuo derivan de la vida social.</a:t>
          </a:r>
          <a:endParaRPr lang="es-MX" dirty="0"/>
        </a:p>
      </dgm:t>
    </dgm:pt>
    <dgm:pt modelId="{1A77FF06-1A55-42E4-BA80-41242E16C740}" type="parTrans" cxnId="{E780E4E8-4AEA-4E52-949A-EEFC51F6AC3D}">
      <dgm:prSet/>
      <dgm:spPr/>
      <dgm:t>
        <a:bodyPr/>
        <a:lstStyle/>
        <a:p>
          <a:endParaRPr lang="es-MX"/>
        </a:p>
      </dgm:t>
    </dgm:pt>
    <dgm:pt modelId="{5BAF84BF-2E04-4DAA-88A6-C905A8FEC613}" type="sibTrans" cxnId="{E780E4E8-4AEA-4E52-949A-EEFC51F6AC3D}">
      <dgm:prSet/>
      <dgm:spPr/>
      <dgm:t>
        <a:bodyPr/>
        <a:lstStyle/>
        <a:p>
          <a:endParaRPr lang="es-MX"/>
        </a:p>
      </dgm:t>
    </dgm:pt>
    <dgm:pt modelId="{D5266BB3-533E-421D-BC94-0253911BEE04}">
      <dgm:prSet phldrT="[Texto]"/>
      <dgm:spPr/>
      <dgm:t>
        <a:bodyPr/>
        <a:lstStyle/>
        <a:p>
          <a:r>
            <a:rPr lang="es-MX" dirty="0" smtClean="0"/>
            <a:t>3. La idea de que la acción humana, tanto en el plano individual como en el social, está mediada por herramientas y signos.</a:t>
          </a:r>
          <a:endParaRPr lang="es-MX" dirty="0"/>
        </a:p>
      </dgm:t>
    </dgm:pt>
    <dgm:pt modelId="{D9E85F1A-6B7D-49FE-921F-B003C2A0342E}" type="parTrans" cxnId="{777A345A-C77F-47D5-A6CD-C0AA79650C55}">
      <dgm:prSet/>
      <dgm:spPr/>
      <dgm:t>
        <a:bodyPr/>
        <a:lstStyle/>
        <a:p>
          <a:endParaRPr lang="es-MX"/>
        </a:p>
      </dgm:t>
    </dgm:pt>
    <dgm:pt modelId="{510D6582-D66F-47E5-8C20-1667E2FA82CC}" type="sibTrans" cxnId="{777A345A-C77F-47D5-A6CD-C0AA79650C55}">
      <dgm:prSet/>
      <dgm:spPr/>
      <dgm:t>
        <a:bodyPr/>
        <a:lstStyle/>
        <a:p>
          <a:endParaRPr lang="es-MX"/>
        </a:p>
      </dgm:t>
    </dgm:pt>
    <dgm:pt modelId="{297BD9E3-41D3-4EFB-92BD-A61327E0BCD0}" type="pres">
      <dgm:prSet presAssocID="{BE5DE23F-442A-470A-898F-D2C4B6612F74}" presName="Name0" presStyleCnt="0">
        <dgm:presLayoutVars>
          <dgm:dir/>
          <dgm:resizeHandles val="exact"/>
        </dgm:presLayoutVars>
      </dgm:prSet>
      <dgm:spPr/>
      <dgm:t>
        <a:bodyPr/>
        <a:lstStyle/>
        <a:p>
          <a:endParaRPr lang="es-MX"/>
        </a:p>
      </dgm:t>
    </dgm:pt>
    <dgm:pt modelId="{808C9C04-9D9E-4ADC-9997-FCBB25687E79}" type="pres">
      <dgm:prSet presAssocID="{84B003AC-99D8-44A9-AEF5-CFFBB070C76D}" presName="node" presStyleLbl="node1" presStyleIdx="0" presStyleCnt="3">
        <dgm:presLayoutVars>
          <dgm:bulletEnabled val="1"/>
        </dgm:presLayoutVars>
      </dgm:prSet>
      <dgm:spPr/>
      <dgm:t>
        <a:bodyPr/>
        <a:lstStyle/>
        <a:p>
          <a:endParaRPr lang="es-MX"/>
        </a:p>
      </dgm:t>
    </dgm:pt>
    <dgm:pt modelId="{2AC516ED-A901-4027-AE8F-E5C67CCE2275}" type="pres">
      <dgm:prSet presAssocID="{67458BFB-5E8A-411A-B846-22E321C962DE}" presName="sibTrans" presStyleCnt="0"/>
      <dgm:spPr/>
    </dgm:pt>
    <dgm:pt modelId="{3BF6861F-55EC-4F71-BF6F-211D75C1ABE7}" type="pres">
      <dgm:prSet presAssocID="{097684D6-FFEB-421D-B038-01FC24523C38}" presName="node" presStyleLbl="node1" presStyleIdx="1" presStyleCnt="3">
        <dgm:presLayoutVars>
          <dgm:bulletEnabled val="1"/>
        </dgm:presLayoutVars>
      </dgm:prSet>
      <dgm:spPr/>
      <dgm:t>
        <a:bodyPr/>
        <a:lstStyle/>
        <a:p>
          <a:endParaRPr lang="es-MX"/>
        </a:p>
      </dgm:t>
    </dgm:pt>
    <dgm:pt modelId="{63BEA345-689C-400E-B9DD-CA5FD45E0C0E}" type="pres">
      <dgm:prSet presAssocID="{5BAF84BF-2E04-4DAA-88A6-C905A8FEC613}" presName="sibTrans" presStyleCnt="0"/>
      <dgm:spPr/>
    </dgm:pt>
    <dgm:pt modelId="{44AFF2EF-F49B-4449-B94B-7E7FB6C2270B}" type="pres">
      <dgm:prSet presAssocID="{D5266BB3-533E-421D-BC94-0253911BEE04}" presName="node" presStyleLbl="node1" presStyleIdx="2" presStyleCnt="3">
        <dgm:presLayoutVars>
          <dgm:bulletEnabled val="1"/>
        </dgm:presLayoutVars>
      </dgm:prSet>
      <dgm:spPr/>
      <dgm:t>
        <a:bodyPr/>
        <a:lstStyle/>
        <a:p>
          <a:endParaRPr lang="es-MX"/>
        </a:p>
      </dgm:t>
    </dgm:pt>
  </dgm:ptLst>
  <dgm:cxnLst>
    <dgm:cxn modelId="{72ED3710-916D-40ED-804E-928F21DC5AC3}" srcId="{BE5DE23F-442A-470A-898F-D2C4B6612F74}" destId="{84B003AC-99D8-44A9-AEF5-CFFBB070C76D}" srcOrd="0" destOrd="0" parTransId="{1DEE2D0E-AD0B-4CBA-89EB-9D87C8076710}" sibTransId="{67458BFB-5E8A-411A-B846-22E321C962DE}"/>
    <dgm:cxn modelId="{280CA99D-4189-4C16-A35A-84E40BA626B2}" type="presOf" srcId="{D5266BB3-533E-421D-BC94-0253911BEE04}" destId="{44AFF2EF-F49B-4449-B94B-7E7FB6C2270B}" srcOrd="0" destOrd="0" presId="urn:microsoft.com/office/officeart/2005/8/layout/hList6"/>
    <dgm:cxn modelId="{A268C3A1-3EBA-4680-8B00-237F11F396C7}" type="presOf" srcId="{BE5DE23F-442A-470A-898F-D2C4B6612F74}" destId="{297BD9E3-41D3-4EFB-92BD-A61327E0BCD0}" srcOrd="0" destOrd="0" presId="urn:microsoft.com/office/officeart/2005/8/layout/hList6"/>
    <dgm:cxn modelId="{E780E4E8-4AEA-4E52-949A-EEFC51F6AC3D}" srcId="{BE5DE23F-442A-470A-898F-D2C4B6612F74}" destId="{097684D6-FFEB-421D-B038-01FC24523C38}" srcOrd="1" destOrd="0" parTransId="{1A77FF06-1A55-42E4-BA80-41242E16C740}" sibTransId="{5BAF84BF-2E04-4DAA-88A6-C905A8FEC613}"/>
    <dgm:cxn modelId="{777A345A-C77F-47D5-A6CD-C0AA79650C55}" srcId="{BE5DE23F-442A-470A-898F-D2C4B6612F74}" destId="{D5266BB3-533E-421D-BC94-0253911BEE04}" srcOrd="2" destOrd="0" parTransId="{D9E85F1A-6B7D-49FE-921F-B003C2A0342E}" sibTransId="{510D6582-D66F-47E5-8C20-1667E2FA82CC}"/>
    <dgm:cxn modelId="{D9626C3B-1DAF-43B2-8BA9-AE19FFA2D769}" type="presOf" srcId="{84B003AC-99D8-44A9-AEF5-CFFBB070C76D}" destId="{808C9C04-9D9E-4ADC-9997-FCBB25687E79}" srcOrd="0" destOrd="0" presId="urn:microsoft.com/office/officeart/2005/8/layout/hList6"/>
    <dgm:cxn modelId="{3D07E8DA-F417-4412-93BC-639BBBCE65D1}" type="presOf" srcId="{097684D6-FFEB-421D-B038-01FC24523C38}" destId="{3BF6861F-55EC-4F71-BF6F-211D75C1ABE7}" srcOrd="0" destOrd="0" presId="urn:microsoft.com/office/officeart/2005/8/layout/hList6"/>
    <dgm:cxn modelId="{44484DCF-B7A8-41A0-8E64-62AAE57F0536}" type="presParOf" srcId="{297BD9E3-41D3-4EFB-92BD-A61327E0BCD0}" destId="{808C9C04-9D9E-4ADC-9997-FCBB25687E79}" srcOrd="0" destOrd="0" presId="urn:microsoft.com/office/officeart/2005/8/layout/hList6"/>
    <dgm:cxn modelId="{7B4B1C69-5D98-4A12-8456-CBCE35579BD5}" type="presParOf" srcId="{297BD9E3-41D3-4EFB-92BD-A61327E0BCD0}" destId="{2AC516ED-A901-4027-AE8F-E5C67CCE2275}" srcOrd="1" destOrd="0" presId="urn:microsoft.com/office/officeart/2005/8/layout/hList6"/>
    <dgm:cxn modelId="{ABDAB043-8407-40C6-99DA-AAF5360BC701}" type="presParOf" srcId="{297BD9E3-41D3-4EFB-92BD-A61327E0BCD0}" destId="{3BF6861F-55EC-4F71-BF6F-211D75C1ABE7}" srcOrd="2" destOrd="0" presId="urn:microsoft.com/office/officeart/2005/8/layout/hList6"/>
    <dgm:cxn modelId="{5FF91973-37FA-4FFF-9A25-1A0AB15799B2}" type="presParOf" srcId="{297BD9E3-41D3-4EFB-92BD-A61327E0BCD0}" destId="{63BEA345-689C-400E-B9DD-CA5FD45E0C0E}" srcOrd="3" destOrd="0" presId="urn:microsoft.com/office/officeart/2005/8/layout/hList6"/>
    <dgm:cxn modelId="{361A1019-15AB-4E0B-BB55-556EC750C0C5}" type="presParOf" srcId="{297BD9E3-41D3-4EFB-92BD-A61327E0BCD0}" destId="{44AFF2EF-F49B-4449-B94B-7E7FB6C2270B}"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EAC6B-D2B6-4FE2-B04D-4CEBCD520A03}">
      <dsp:nvSpPr>
        <dsp:cNvPr id="0" name=""/>
        <dsp:cNvSpPr/>
      </dsp:nvSpPr>
      <dsp:spPr>
        <a:xfrm>
          <a:off x="0" y="374643"/>
          <a:ext cx="8784976" cy="1617659"/>
        </a:xfrm>
        <a:prstGeom prst="roundRect">
          <a:avLst/>
        </a:prstGeom>
        <a:solidFill>
          <a:schemeClr val="accent1">
            <a:hueOff val="0"/>
            <a:satOff val="0"/>
            <a:lumOff val="0"/>
            <a:alphaOff val="0"/>
          </a:schemeClr>
        </a:solidFill>
        <a:ln>
          <a:noFill/>
        </a:ln>
        <a:effectLst>
          <a:outerShdw blurRad="63500" dist="50800" dir="5400000" sx="98000" sy="98000" rotWithShape="0">
            <a:srgbClr val="000000">
              <a:alpha val="2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MX" sz="2800" kern="1200" smtClean="0"/>
            <a:t>La pedagogía humana, en todas sus formas, es la característica definitoria de su enfoque y representa el concepto central de su sistema .</a:t>
          </a:r>
          <a:endParaRPr lang="es-MX" sz="2800" kern="1200" dirty="0"/>
        </a:p>
      </dsp:txBody>
      <dsp:txXfrm>
        <a:off x="78968" y="453611"/>
        <a:ext cx="8627040" cy="1459723"/>
      </dsp:txXfrm>
    </dsp:sp>
    <dsp:sp modelId="{D4ADBF61-1F83-4F0E-8DD4-E13A8102B0F1}">
      <dsp:nvSpPr>
        <dsp:cNvPr id="0" name=""/>
        <dsp:cNvSpPr/>
      </dsp:nvSpPr>
      <dsp:spPr>
        <a:xfrm>
          <a:off x="0" y="2179502"/>
          <a:ext cx="8784976" cy="1617659"/>
        </a:xfrm>
        <a:prstGeom prst="roundRect">
          <a:avLst/>
        </a:prstGeom>
        <a:solidFill>
          <a:schemeClr val="accent1">
            <a:hueOff val="0"/>
            <a:satOff val="0"/>
            <a:lumOff val="0"/>
            <a:alphaOff val="0"/>
          </a:schemeClr>
        </a:solidFill>
        <a:ln>
          <a:noFill/>
        </a:ln>
        <a:effectLst>
          <a:outerShdw blurRad="63500" dist="50800" dir="5400000" sx="98000" sy="98000" rotWithShape="0">
            <a:srgbClr val="000000">
              <a:alpha val="2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kern="1200" smtClean="0"/>
            <a:t>La perspectiva  evolutiva de Vygotsky es el método principal de su trabajo, señala que su comportamiento solo puede ser entendido si se estudian sus fases, su cambio, es decir; su historia.</a:t>
          </a:r>
          <a:endParaRPr lang="es-MX" sz="2400" kern="1200" dirty="0"/>
        </a:p>
      </dsp:txBody>
      <dsp:txXfrm>
        <a:off x="78968" y="2258470"/>
        <a:ext cx="8627040" cy="1459723"/>
      </dsp:txXfrm>
    </dsp:sp>
    <dsp:sp modelId="{252E7653-1E9E-49FE-9379-4605849A5F48}">
      <dsp:nvSpPr>
        <dsp:cNvPr id="0" name=""/>
        <dsp:cNvSpPr/>
      </dsp:nvSpPr>
      <dsp:spPr>
        <a:xfrm>
          <a:off x="0" y="3984361"/>
          <a:ext cx="8784976" cy="1617659"/>
        </a:xfrm>
        <a:prstGeom prst="roundRect">
          <a:avLst/>
        </a:prstGeom>
        <a:solidFill>
          <a:schemeClr val="accent1">
            <a:hueOff val="0"/>
            <a:satOff val="0"/>
            <a:lumOff val="0"/>
            <a:alphaOff val="0"/>
          </a:schemeClr>
        </a:solidFill>
        <a:ln>
          <a:noFill/>
        </a:ln>
        <a:effectLst>
          <a:outerShdw blurRad="63500" dist="50800" dir="5400000" sx="98000" sy="98000" rotWithShape="0">
            <a:srgbClr val="000000">
              <a:alpha val="2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MX" sz="2400" kern="1200" dirty="0" smtClean="0"/>
            <a:t>Analizó los efectos de la interrupción y las intervenciones sobre ellos: dando lugar a las variantes del análisis genético: el método genético-comparativo y el método experimental-evolutivo. </a:t>
          </a:r>
          <a:endParaRPr lang="es-MX" sz="2400" kern="1200" dirty="0"/>
        </a:p>
      </dsp:txBody>
      <dsp:txXfrm>
        <a:off x="78968" y="4063329"/>
        <a:ext cx="8627040" cy="1459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FC79E-F8E2-432F-9AEC-7A3EAA1145D3}">
      <dsp:nvSpPr>
        <dsp:cNvPr id="0" name=""/>
        <dsp:cNvSpPr/>
      </dsp:nvSpPr>
      <dsp:spPr>
        <a:xfrm>
          <a:off x="0" y="3101"/>
          <a:ext cx="7747000" cy="127417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solidFill>
                <a:schemeClr val="tx1"/>
              </a:solidFill>
            </a:rPr>
            <a:t>Método genético </a:t>
          </a:r>
          <a:endParaRPr lang="es-MX" sz="2800" kern="1200" dirty="0">
            <a:solidFill>
              <a:schemeClr val="tx1"/>
            </a:solidFill>
          </a:endParaRPr>
        </a:p>
      </dsp:txBody>
      <dsp:txXfrm>
        <a:off x="37319" y="40420"/>
        <a:ext cx="7672362" cy="1199538"/>
      </dsp:txXfrm>
    </dsp:sp>
    <dsp:sp modelId="{42376DD2-E2E2-428C-933C-502008BDCF41}">
      <dsp:nvSpPr>
        <dsp:cNvPr id="0" name=""/>
        <dsp:cNvSpPr/>
      </dsp:nvSpPr>
      <dsp:spPr>
        <a:xfrm rot="5400000">
          <a:off x="3677595" y="602698"/>
          <a:ext cx="339443" cy="1615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rot="-5400000">
        <a:off x="3362703" y="1240667"/>
        <a:ext cx="969228" cy="237610"/>
      </dsp:txXfrm>
    </dsp:sp>
    <dsp:sp modelId="{8C4ADEFE-C416-4D18-A817-E1A220894C28}">
      <dsp:nvSpPr>
        <dsp:cNvPr id="0" name=""/>
        <dsp:cNvSpPr/>
      </dsp:nvSpPr>
      <dsp:spPr>
        <a:xfrm>
          <a:off x="0" y="1844832"/>
          <a:ext cx="7747000" cy="96553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solidFill>
                <a:schemeClr val="tx1"/>
              </a:solidFill>
            </a:rPr>
            <a:t>Filogenético</a:t>
          </a:r>
          <a:r>
            <a:rPr lang="es-MX" sz="2400" kern="1200" dirty="0" smtClean="0">
              <a:solidFill>
                <a:schemeClr val="tx1"/>
              </a:solidFill>
            </a:rPr>
            <a:t> </a:t>
          </a:r>
          <a:endParaRPr lang="es-MX" sz="2400" kern="1200" dirty="0">
            <a:solidFill>
              <a:schemeClr val="tx1"/>
            </a:solidFill>
          </a:endParaRPr>
        </a:p>
      </dsp:txBody>
      <dsp:txXfrm>
        <a:off x="28279" y="1873111"/>
        <a:ext cx="7690442" cy="908972"/>
      </dsp:txXfrm>
    </dsp:sp>
    <dsp:sp modelId="{6F50584F-FCEE-442B-B4B4-FFF6FD15A063}">
      <dsp:nvSpPr>
        <dsp:cNvPr id="0" name=""/>
        <dsp:cNvSpPr/>
      </dsp:nvSpPr>
      <dsp:spPr>
        <a:xfrm rot="16047923" flipH="1">
          <a:off x="3570476" y="2311752"/>
          <a:ext cx="462029" cy="1615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MX" sz="2400" kern="1200"/>
        </a:p>
      </dsp:txBody>
      <dsp:txXfrm rot="-5400000">
        <a:off x="3313812" y="2888495"/>
        <a:ext cx="969228" cy="323420"/>
      </dsp:txXfrm>
    </dsp:sp>
    <dsp:sp modelId="{B426565B-C4CE-4E84-B462-25374188B970}">
      <dsp:nvSpPr>
        <dsp:cNvPr id="0" name=""/>
        <dsp:cNvSpPr/>
      </dsp:nvSpPr>
      <dsp:spPr>
        <a:xfrm>
          <a:off x="17609" y="3443287"/>
          <a:ext cx="7567749" cy="10223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solidFill>
                <a:schemeClr val="tx1"/>
              </a:solidFill>
            </a:rPr>
            <a:t>Histórico sociocultural</a:t>
          </a:r>
          <a:endParaRPr lang="es-MX" sz="2800" kern="1200" dirty="0">
            <a:solidFill>
              <a:schemeClr val="tx1"/>
            </a:solidFill>
          </a:endParaRPr>
        </a:p>
      </dsp:txBody>
      <dsp:txXfrm>
        <a:off x="47553" y="3473231"/>
        <a:ext cx="7507861" cy="962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A5929-1DBD-4C5B-9326-87221C6AA58D}">
      <dsp:nvSpPr>
        <dsp:cNvPr id="0" name=""/>
        <dsp:cNvSpPr/>
      </dsp:nvSpPr>
      <dsp:spPr>
        <a:xfrm>
          <a:off x="-115924" y="3785"/>
          <a:ext cx="8281813" cy="8387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solidFill>
                <a:schemeClr val="tx1"/>
              </a:solidFill>
            </a:rPr>
            <a:t>Pensamiento y lenguaje </a:t>
          </a:r>
          <a:endParaRPr lang="es-MX" sz="2800" kern="1200" dirty="0">
            <a:solidFill>
              <a:schemeClr val="tx1"/>
            </a:solidFill>
          </a:endParaRPr>
        </a:p>
      </dsp:txBody>
      <dsp:txXfrm>
        <a:off x="-91358" y="28351"/>
        <a:ext cx="8232681" cy="789600"/>
      </dsp:txXfrm>
    </dsp:sp>
    <dsp:sp modelId="{8A9E4C9D-69E6-4B22-99CC-E2FB0F7A9CC7}">
      <dsp:nvSpPr>
        <dsp:cNvPr id="0" name=""/>
        <dsp:cNvSpPr/>
      </dsp:nvSpPr>
      <dsp:spPr>
        <a:xfrm rot="5400000">
          <a:off x="3766683" y="801892"/>
          <a:ext cx="516596" cy="7700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MX" sz="2700" kern="1200"/>
        </a:p>
      </dsp:txBody>
      <dsp:txXfrm rot="-5400000">
        <a:off x="3793969" y="928616"/>
        <a:ext cx="462026" cy="361617"/>
      </dsp:txXfrm>
    </dsp:sp>
    <dsp:sp modelId="{D2CBBCB3-5B0F-431D-A61F-9FAF613D300F}">
      <dsp:nvSpPr>
        <dsp:cNvPr id="0" name=""/>
        <dsp:cNvSpPr/>
      </dsp:nvSpPr>
      <dsp:spPr>
        <a:xfrm>
          <a:off x="0" y="1531312"/>
          <a:ext cx="8049964" cy="20405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rPr>
            <a:t>En el desarrollo del habla del niño  se puede establecer con certeza una etapa preintelectual  y en su desarrollo intelectual una etapa paralingüística: hasta cierto punto en el tiempo.</a:t>
          </a:r>
          <a:endParaRPr lang="es-MX" sz="2400" kern="1200" dirty="0">
            <a:solidFill>
              <a:schemeClr val="tx1"/>
            </a:solidFill>
          </a:endParaRPr>
        </a:p>
      </dsp:txBody>
      <dsp:txXfrm>
        <a:off x="59767" y="1591079"/>
        <a:ext cx="7930430" cy="1921065"/>
      </dsp:txXfrm>
    </dsp:sp>
    <dsp:sp modelId="{78ABF295-A188-4B98-8651-AA9EAB292E6A}">
      <dsp:nvSpPr>
        <dsp:cNvPr id="0" name=""/>
        <dsp:cNvSpPr/>
      </dsp:nvSpPr>
      <dsp:spPr>
        <a:xfrm rot="5400000">
          <a:off x="3641577" y="3698097"/>
          <a:ext cx="766809" cy="7700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s-MX" sz="4000" kern="1200"/>
        </a:p>
      </dsp:txBody>
      <dsp:txXfrm rot="-5400000">
        <a:off x="3793969" y="3699715"/>
        <a:ext cx="462026" cy="536766"/>
      </dsp:txXfrm>
    </dsp:sp>
    <dsp:sp modelId="{C629D3B2-24B1-4A1B-872F-9543ED3F6B4D}">
      <dsp:nvSpPr>
        <dsp:cNvPr id="0" name=""/>
        <dsp:cNvSpPr/>
      </dsp:nvSpPr>
      <dsp:spPr>
        <a:xfrm>
          <a:off x="144021" y="4594325"/>
          <a:ext cx="7761920" cy="171120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rPr>
            <a:t>En un momento determinado estas líneas se encuentras y entonces el pensamiento se torna verbal y el lenguaje racional.</a:t>
          </a:r>
          <a:endParaRPr lang="es-MX" sz="2400" kern="1200" dirty="0">
            <a:solidFill>
              <a:schemeClr val="tx1"/>
            </a:solidFill>
          </a:endParaRPr>
        </a:p>
      </dsp:txBody>
      <dsp:txXfrm>
        <a:off x="194141" y="4644445"/>
        <a:ext cx="7661680" cy="16109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62C50-1039-4CCD-968F-435FD16F897C}">
      <dsp:nvSpPr>
        <dsp:cNvPr id="0" name=""/>
        <dsp:cNvSpPr/>
      </dsp:nvSpPr>
      <dsp:spPr>
        <a:xfrm>
          <a:off x="0" y="0"/>
          <a:ext cx="8837397" cy="22471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solidFill>
                <a:schemeClr val="tx1"/>
              </a:solidFill>
            </a:rPr>
            <a:t>Los </a:t>
          </a:r>
          <a:r>
            <a:rPr lang="es-MX" sz="2600" kern="1200" dirty="0" smtClean="0">
              <a:solidFill>
                <a:schemeClr val="tx1"/>
              </a:solidFill>
              <a:hlinkClick xmlns:r="http://schemas.openxmlformats.org/officeDocument/2006/relationships" r:id="rId1"/>
            </a:rPr>
            <a:t>procesos</a:t>
          </a:r>
          <a:r>
            <a:rPr lang="es-MX" sz="2600" kern="1200" dirty="0" smtClean="0">
              <a:solidFill>
                <a:schemeClr val="tx1"/>
              </a:solidFill>
            </a:rPr>
            <a:t> psicológicos superiores han aparecido y evolucionado en el ser humano debido a la participación de este en las actividades compartidas con otros, es decir que el origen de estos procesos es de </a:t>
          </a:r>
          <a:r>
            <a:rPr lang="es-MX" sz="2600" kern="1200" dirty="0" smtClean="0">
              <a:solidFill>
                <a:schemeClr val="tx1"/>
              </a:solidFill>
              <a:hlinkClick xmlns:r="http://schemas.openxmlformats.org/officeDocument/2006/relationships" r:id="rId2"/>
            </a:rPr>
            <a:t>carácter</a:t>
          </a:r>
          <a:r>
            <a:rPr lang="es-MX" sz="2600" kern="1200" dirty="0" smtClean="0">
              <a:solidFill>
                <a:schemeClr val="tx1"/>
              </a:solidFill>
            </a:rPr>
            <a:t> eminentemente social.</a:t>
          </a:r>
          <a:endParaRPr lang="es-MX" sz="2600" kern="1200" dirty="0">
            <a:solidFill>
              <a:schemeClr val="tx1"/>
            </a:solidFill>
          </a:endParaRPr>
        </a:p>
      </dsp:txBody>
      <dsp:txXfrm>
        <a:off x="0" y="0"/>
        <a:ext cx="8837397" cy="2247186"/>
      </dsp:txXfrm>
    </dsp:sp>
    <dsp:sp modelId="{D06B4408-3B63-4EC6-8579-57F591AAD69D}">
      <dsp:nvSpPr>
        <dsp:cNvPr id="0" name=""/>
        <dsp:cNvSpPr/>
      </dsp:nvSpPr>
      <dsp:spPr>
        <a:xfrm>
          <a:off x="3499" y="2952328"/>
          <a:ext cx="9137001" cy="35449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la relación inseparable entre </a:t>
          </a:r>
          <a:r>
            <a:rPr lang="es-MX" sz="2600" kern="1200" dirty="0" smtClean="0">
              <a:hlinkClick xmlns:r="http://schemas.openxmlformats.org/officeDocument/2006/relationships" r:id="rId3"/>
            </a:rPr>
            <a:t>aprendizaje</a:t>
          </a:r>
          <a:r>
            <a:rPr lang="es-MX" sz="2600" kern="1200" dirty="0" smtClean="0"/>
            <a:t> y desarrollo; llegando a afirmar que es el desarrollo el que sigue al aprendizaje. Para ello diferencia entre nivel de desarrollo efectivo, determinado por la capacidad de resolver independientemente un problema sin ayuda de nadie; y nivel de desarrollo potencial, determinado por la capacidad de resolver </a:t>
          </a:r>
          <a:r>
            <a:rPr lang="es-MX" sz="2600" kern="1200" dirty="0" smtClean="0">
              <a:hlinkClick xmlns:r="http://schemas.openxmlformats.org/officeDocument/2006/relationships" r:id="rId4"/>
            </a:rPr>
            <a:t>problemas</a:t>
          </a:r>
          <a:r>
            <a:rPr lang="es-MX" sz="2600" kern="1200" dirty="0" smtClean="0"/>
            <a:t> bajo la guía o colaboración de otra </a:t>
          </a:r>
          <a:r>
            <a:rPr lang="es-MX" sz="2600" kern="1200" dirty="0" smtClean="0">
              <a:hlinkClick xmlns:r="http://schemas.openxmlformats.org/officeDocument/2006/relationships" r:id="rId5"/>
            </a:rPr>
            <a:t>persona</a:t>
          </a:r>
          <a:r>
            <a:rPr lang="es-MX" sz="2600" kern="1200" dirty="0" smtClean="0"/>
            <a:t>. La zona delimitada por estos dos niveles es denominada por </a:t>
          </a:r>
          <a:r>
            <a:rPr lang="es-MX" sz="2600" kern="1200" dirty="0" err="1" smtClean="0"/>
            <a:t>Vigotsky</a:t>
          </a:r>
          <a:r>
            <a:rPr lang="es-MX" sz="2600" kern="1200" dirty="0" smtClean="0"/>
            <a:t> como Zona de Desarrollo Próximo</a:t>
          </a:r>
          <a:endParaRPr lang="es-MX" sz="2600" kern="1200" dirty="0"/>
        </a:p>
      </dsp:txBody>
      <dsp:txXfrm>
        <a:off x="3499" y="2952328"/>
        <a:ext cx="9137001" cy="35449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4AFD7-D73B-4F95-8D00-612E212F4304}">
      <dsp:nvSpPr>
        <dsp:cNvPr id="0" name=""/>
        <dsp:cNvSpPr/>
      </dsp:nvSpPr>
      <dsp:spPr>
        <a:xfrm>
          <a:off x="1116" y="599405"/>
          <a:ext cx="4353222" cy="2611933"/>
        </a:xfrm>
        <a:prstGeom prst="rect">
          <a:avLst/>
        </a:prstGeom>
        <a:solidFill>
          <a:schemeClr val="accent1">
            <a:shade val="80000"/>
            <a:hueOff val="0"/>
            <a:satOff val="0"/>
            <a:lumOff val="0"/>
            <a:alphaOff val="0"/>
          </a:schemeClr>
        </a:solidFill>
        <a:ln>
          <a:noFill/>
        </a:ln>
        <a:effectLst>
          <a:outerShdw blurRad="63500" dist="50800" dir="5400000" sx="98000" sy="98000" rotWithShape="0">
            <a:srgbClr val="000000">
              <a:alpha val="2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t>No</a:t>
          </a:r>
          <a:br>
            <a:rPr lang="es-MX" sz="2200" kern="1200" dirty="0" smtClean="0"/>
          </a:br>
          <a:r>
            <a:rPr lang="es-MX" sz="2200" kern="1200" dirty="0" smtClean="0"/>
            <a:t>es posible entender el desarrollo del niño si no se conoce la cultura donde se cría.</a:t>
          </a:r>
          <a:endParaRPr lang="es-MX" sz="2200" kern="1200" dirty="0"/>
        </a:p>
      </dsp:txBody>
      <dsp:txXfrm>
        <a:off x="1116" y="599405"/>
        <a:ext cx="4353222" cy="2611933"/>
      </dsp:txXfrm>
    </dsp:sp>
    <dsp:sp modelId="{136DA8B1-8A28-4FA3-9E6A-B6BDE20ADCEA}">
      <dsp:nvSpPr>
        <dsp:cNvPr id="0" name=""/>
        <dsp:cNvSpPr/>
      </dsp:nvSpPr>
      <dsp:spPr>
        <a:xfrm>
          <a:off x="4789661" y="599405"/>
          <a:ext cx="4353222" cy="2611933"/>
        </a:xfrm>
        <a:prstGeom prst="rect">
          <a:avLst/>
        </a:prstGeom>
        <a:solidFill>
          <a:schemeClr val="accent1">
            <a:shade val="80000"/>
            <a:hueOff val="74757"/>
            <a:satOff val="-18"/>
            <a:lumOff val="8365"/>
            <a:alphaOff val="0"/>
          </a:schemeClr>
        </a:solidFill>
        <a:ln>
          <a:noFill/>
        </a:ln>
        <a:effectLst>
          <a:outerShdw blurRad="63500" dist="50800" dir="5400000" sx="98000" sy="98000" rotWithShape="0">
            <a:srgbClr val="000000">
              <a:alpha val="2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t>Por medio de las actividades sociales el niño</a:t>
          </a:r>
          <a:br>
            <a:rPr lang="es-MX" sz="2200" kern="1200" dirty="0" smtClean="0"/>
          </a:br>
          <a:r>
            <a:rPr lang="es-MX" sz="2200" kern="1200" dirty="0" smtClean="0"/>
            <a:t>aprende a incorporar a su pensamiento herramientas culturales como el lenguaje,</a:t>
          </a:r>
          <a:br>
            <a:rPr lang="es-MX" sz="2200" kern="1200" dirty="0" smtClean="0"/>
          </a:br>
          <a:r>
            <a:rPr lang="es-MX" sz="2200" kern="1200" dirty="0" smtClean="0"/>
            <a:t>los sistemas de conteo, la escritura, el arte y otras invenciones sociales</a:t>
          </a:r>
          <a:endParaRPr lang="es-MX" sz="2200" kern="1200" dirty="0"/>
        </a:p>
      </dsp:txBody>
      <dsp:txXfrm>
        <a:off x="4789661" y="599405"/>
        <a:ext cx="4353222" cy="2611933"/>
      </dsp:txXfrm>
    </dsp:sp>
    <dsp:sp modelId="{46B4CD3E-5143-40B1-B974-EF0BD19F3D29}">
      <dsp:nvSpPr>
        <dsp:cNvPr id="0" name=""/>
        <dsp:cNvSpPr/>
      </dsp:nvSpPr>
      <dsp:spPr>
        <a:xfrm>
          <a:off x="1116" y="3646661"/>
          <a:ext cx="4353222" cy="2611933"/>
        </a:xfrm>
        <a:prstGeom prst="rect">
          <a:avLst/>
        </a:prstGeom>
        <a:solidFill>
          <a:schemeClr val="accent1">
            <a:shade val="80000"/>
            <a:hueOff val="149515"/>
            <a:satOff val="-36"/>
            <a:lumOff val="16730"/>
            <a:alphaOff val="0"/>
          </a:schemeClr>
        </a:solidFill>
        <a:ln>
          <a:noFill/>
        </a:ln>
        <a:effectLst>
          <a:outerShdw blurRad="63500" dist="50800" dir="5400000" sx="98000" sy="98000" rotWithShape="0">
            <a:srgbClr val="000000">
              <a:alpha val="2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t>Pensaba que los patrones de pensamiento del individuo no se deben a factores</a:t>
          </a:r>
          <a:br>
            <a:rPr lang="es-MX" sz="2200" kern="1200" dirty="0" smtClean="0"/>
          </a:br>
          <a:r>
            <a:rPr lang="es-MX" sz="2200" kern="1200" dirty="0" smtClean="0"/>
            <a:t>innatos, sino que son producto de las instituciones culturales y de las actividades</a:t>
          </a:r>
          <a:br>
            <a:rPr lang="es-MX" sz="2200" kern="1200" dirty="0" smtClean="0"/>
          </a:br>
          <a:r>
            <a:rPr lang="es-MX" sz="2200" kern="1200" dirty="0" smtClean="0"/>
            <a:t>sociales</a:t>
          </a:r>
          <a:endParaRPr lang="es-MX" sz="2200" kern="1200" dirty="0"/>
        </a:p>
      </dsp:txBody>
      <dsp:txXfrm>
        <a:off x="1116" y="3646661"/>
        <a:ext cx="4353222" cy="2611933"/>
      </dsp:txXfrm>
    </dsp:sp>
    <dsp:sp modelId="{A8A561BE-02E9-4294-9250-BAE15349090B}">
      <dsp:nvSpPr>
        <dsp:cNvPr id="0" name=""/>
        <dsp:cNvSpPr/>
      </dsp:nvSpPr>
      <dsp:spPr>
        <a:xfrm>
          <a:off x="4789661" y="3646661"/>
          <a:ext cx="4353222" cy="2611933"/>
        </a:xfrm>
        <a:prstGeom prst="rect">
          <a:avLst/>
        </a:prstGeom>
        <a:solidFill>
          <a:schemeClr val="accent1">
            <a:shade val="80000"/>
            <a:hueOff val="224272"/>
            <a:satOff val="-54"/>
            <a:lumOff val="25095"/>
            <a:alphaOff val="0"/>
          </a:schemeClr>
        </a:solidFill>
        <a:ln>
          <a:noFill/>
        </a:ln>
        <a:effectLst>
          <a:outerShdw blurRad="63500" dist="50800" dir="5400000" sx="98000" sy="98000" rotWithShape="0">
            <a:srgbClr val="000000">
              <a:alpha val="2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t>La sociedad de los adultos tiene la responsabilidad de compartir su</a:t>
          </a:r>
          <a:br>
            <a:rPr lang="es-MX" sz="2200" kern="1200" dirty="0" smtClean="0"/>
          </a:br>
          <a:r>
            <a:rPr lang="es-MX" sz="2200" kern="1200" dirty="0" smtClean="0"/>
            <a:t>conocimiento colectivo con los integrantes más jóvenes y menos avanzados para</a:t>
          </a:r>
          <a:br>
            <a:rPr lang="es-MX" sz="2200" kern="1200" dirty="0" smtClean="0"/>
          </a:br>
          <a:r>
            <a:rPr lang="es-MX" sz="2200" kern="1200" dirty="0" smtClean="0"/>
            <a:t>estimular el desarrollo intelectual</a:t>
          </a:r>
          <a:endParaRPr lang="es-MX" sz="2200" kern="1200" dirty="0"/>
        </a:p>
      </dsp:txBody>
      <dsp:txXfrm>
        <a:off x="4789661" y="3646661"/>
        <a:ext cx="4353222" cy="26119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FBD65-B4A7-4F84-8CAB-FE44F0D4E9AD}">
      <dsp:nvSpPr>
        <dsp:cNvPr id="0" name=""/>
        <dsp:cNvSpPr/>
      </dsp:nvSpPr>
      <dsp:spPr>
        <a:xfrm>
          <a:off x="2061193" y="2365863"/>
          <a:ext cx="2519236" cy="2519236"/>
        </a:xfrm>
        <a:prstGeom prst="gear9">
          <a:avLst/>
        </a:prstGeom>
        <a:solidFill>
          <a:schemeClr val="accent1">
            <a:shade val="80000"/>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effectLst>
                <a:outerShdw blurRad="38100" dist="38100" dir="2700000" algn="tl">
                  <a:srgbClr val="000000">
                    <a:alpha val="43137"/>
                  </a:srgbClr>
                </a:outerShdw>
              </a:effectLst>
            </a:rPr>
            <a:t>Zona de desarrollo Próximo </a:t>
          </a:r>
          <a:endParaRPr lang="es-MX" sz="1600" kern="1200" dirty="0">
            <a:effectLst>
              <a:outerShdw blurRad="38100" dist="38100" dir="2700000" algn="tl">
                <a:srgbClr val="000000">
                  <a:alpha val="43137"/>
                </a:srgbClr>
              </a:outerShdw>
            </a:effectLst>
          </a:endParaRPr>
        </a:p>
      </dsp:txBody>
      <dsp:txXfrm>
        <a:off x="2567672" y="2955982"/>
        <a:ext cx="1506278" cy="1294939"/>
      </dsp:txXfrm>
    </dsp:sp>
    <dsp:sp modelId="{4EFCD9DA-82DA-4AA8-B455-82C4900ABB0C}">
      <dsp:nvSpPr>
        <dsp:cNvPr id="0" name=""/>
        <dsp:cNvSpPr/>
      </dsp:nvSpPr>
      <dsp:spPr>
        <a:xfrm>
          <a:off x="595455" y="1770407"/>
          <a:ext cx="1832172" cy="1832172"/>
        </a:xfrm>
        <a:prstGeom prst="gear6">
          <a:avLst/>
        </a:prstGeom>
        <a:solidFill>
          <a:schemeClr val="accent1">
            <a:shade val="80000"/>
            <a:hueOff val="-57546"/>
            <a:satOff val="2020"/>
            <a:lumOff val="9793"/>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effectLst>
                <a:outerShdw blurRad="38100" dist="38100" dir="2700000" algn="tl">
                  <a:srgbClr val="000000">
                    <a:alpha val="43137"/>
                  </a:srgbClr>
                </a:outerShdw>
              </a:effectLst>
            </a:rPr>
            <a:t>Zona de desarrollo potencial</a:t>
          </a:r>
          <a:endParaRPr lang="es-MX" sz="1600" kern="1200" dirty="0">
            <a:effectLst>
              <a:outerShdw blurRad="38100" dist="38100" dir="2700000" algn="tl">
                <a:srgbClr val="000000">
                  <a:alpha val="43137"/>
                </a:srgbClr>
              </a:outerShdw>
            </a:effectLst>
          </a:endParaRPr>
        </a:p>
      </dsp:txBody>
      <dsp:txXfrm>
        <a:off x="1056710" y="2234450"/>
        <a:ext cx="909662" cy="904086"/>
      </dsp:txXfrm>
    </dsp:sp>
    <dsp:sp modelId="{52E8A943-9393-4AA0-BDBD-E66A64FD2585}">
      <dsp:nvSpPr>
        <dsp:cNvPr id="0" name=""/>
        <dsp:cNvSpPr/>
      </dsp:nvSpPr>
      <dsp:spPr>
        <a:xfrm rot="20700000">
          <a:off x="1621659" y="506395"/>
          <a:ext cx="1795154" cy="1795154"/>
        </a:xfrm>
        <a:prstGeom prst="gear6">
          <a:avLst/>
        </a:prstGeom>
        <a:solidFill>
          <a:schemeClr val="accent1">
            <a:shade val="80000"/>
            <a:hueOff val="-115093"/>
            <a:satOff val="4040"/>
            <a:lumOff val="19586"/>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effectLst>
                <a:outerShdw blurRad="38100" dist="38100" dir="2700000" algn="tl">
                  <a:srgbClr val="000000">
                    <a:alpha val="43137"/>
                  </a:srgbClr>
                </a:outerShdw>
              </a:effectLst>
            </a:rPr>
            <a:t>Zona de desarrollo real</a:t>
          </a:r>
          <a:endParaRPr lang="es-MX" sz="1600" kern="1200" dirty="0">
            <a:effectLst>
              <a:outerShdw blurRad="38100" dist="38100" dir="2700000" algn="tl">
                <a:srgbClr val="000000">
                  <a:alpha val="43137"/>
                </a:srgbClr>
              </a:outerShdw>
            </a:effectLst>
          </a:endParaRPr>
        </a:p>
      </dsp:txBody>
      <dsp:txXfrm rot="-20700000">
        <a:off x="2015389" y="900125"/>
        <a:ext cx="1007694" cy="1007694"/>
      </dsp:txXfrm>
    </dsp:sp>
    <dsp:sp modelId="{A38141CC-0590-4093-9D1B-649AC5803DCA}">
      <dsp:nvSpPr>
        <dsp:cNvPr id="0" name=""/>
        <dsp:cNvSpPr/>
      </dsp:nvSpPr>
      <dsp:spPr>
        <a:xfrm>
          <a:off x="1871739" y="1983289"/>
          <a:ext cx="3224622" cy="3224622"/>
        </a:xfrm>
        <a:prstGeom prst="circularArrow">
          <a:avLst>
            <a:gd name="adj1" fmla="val 4688"/>
            <a:gd name="adj2" fmla="val 299029"/>
            <a:gd name="adj3" fmla="val 2524686"/>
            <a:gd name="adj4" fmla="val 15843042"/>
            <a:gd name="adj5" fmla="val 5469"/>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F2BDE74-7236-4826-A2A1-03280B74A153}">
      <dsp:nvSpPr>
        <dsp:cNvPr id="0" name=""/>
        <dsp:cNvSpPr/>
      </dsp:nvSpPr>
      <dsp:spPr>
        <a:xfrm>
          <a:off x="270981" y="1363359"/>
          <a:ext cx="2342889" cy="2342889"/>
        </a:xfrm>
        <a:prstGeom prst="leftCircularArrow">
          <a:avLst>
            <a:gd name="adj1" fmla="val 6452"/>
            <a:gd name="adj2" fmla="val 429999"/>
            <a:gd name="adj3" fmla="val 10489124"/>
            <a:gd name="adj4" fmla="val 14837806"/>
            <a:gd name="adj5" fmla="val 7527"/>
          </a:avLst>
        </a:prstGeom>
        <a:solidFill>
          <a:schemeClr val="accent1">
            <a:shade val="90000"/>
            <a:hueOff val="-57538"/>
            <a:satOff val="54"/>
            <a:lumOff val="818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69B9F57-33E5-423A-BFC6-345A1062FE26}">
      <dsp:nvSpPr>
        <dsp:cNvPr id="0" name=""/>
        <dsp:cNvSpPr/>
      </dsp:nvSpPr>
      <dsp:spPr>
        <a:xfrm>
          <a:off x="1206421" y="111531"/>
          <a:ext cx="2526107" cy="2526107"/>
        </a:xfrm>
        <a:prstGeom prst="circularArrow">
          <a:avLst>
            <a:gd name="adj1" fmla="val 5984"/>
            <a:gd name="adj2" fmla="val 394124"/>
            <a:gd name="adj3" fmla="val 13313824"/>
            <a:gd name="adj4" fmla="val 10508221"/>
            <a:gd name="adj5" fmla="val 6981"/>
          </a:avLst>
        </a:prstGeom>
        <a:solidFill>
          <a:schemeClr val="accent1">
            <a:shade val="90000"/>
            <a:hueOff val="-115076"/>
            <a:satOff val="107"/>
            <a:lumOff val="1636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ACD87-D80A-47C4-84C4-6B1EEA936F7C}">
      <dsp:nvSpPr>
        <dsp:cNvPr id="0" name=""/>
        <dsp:cNvSpPr/>
      </dsp:nvSpPr>
      <dsp:spPr>
        <a:xfrm>
          <a:off x="1326227" y="406944"/>
          <a:ext cx="4846551" cy="1683143"/>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FA7D0-1882-4F55-B410-0E6291A82137}">
      <dsp:nvSpPr>
        <dsp:cNvPr id="0" name=""/>
        <dsp:cNvSpPr/>
      </dsp:nvSpPr>
      <dsp:spPr>
        <a:xfrm>
          <a:off x="3287389" y="4528392"/>
          <a:ext cx="939254" cy="601122"/>
        </a:xfrm>
        <a:prstGeom prst="downArrow">
          <a:avLst/>
        </a:prstGeom>
        <a:solidFill>
          <a:srgbClr val="00B050"/>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dsp:style>
    </dsp:sp>
    <dsp:sp modelId="{563A2B16-761F-4A9F-B6D9-6C8A5D175377}">
      <dsp:nvSpPr>
        <dsp:cNvPr id="0" name=""/>
        <dsp:cNvSpPr/>
      </dsp:nvSpPr>
      <dsp:spPr>
        <a:xfrm>
          <a:off x="1502806" y="5009290"/>
          <a:ext cx="4508420" cy="1127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MX" sz="3100" kern="1200" dirty="0" smtClean="0"/>
            <a:t>Implicaciones educativas</a:t>
          </a:r>
          <a:endParaRPr lang="es-MX" sz="3100" kern="1200" dirty="0"/>
        </a:p>
      </dsp:txBody>
      <dsp:txXfrm>
        <a:off x="1502806" y="5009290"/>
        <a:ext cx="4508420" cy="1127105"/>
      </dsp:txXfrm>
    </dsp:sp>
    <dsp:sp modelId="{1DCD44F7-BB29-4307-BFA6-BC660AE61BD5}">
      <dsp:nvSpPr>
        <dsp:cNvPr id="0" name=""/>
        <dsp:cNvSpPr/>
      </dsp:nvSpPr>
      <dsp:spPr>
        <a:xfrm>
          <a:off x="3088267" y="2220080"/>
          <a:ext cx="1690657" cy="1690657"/>
        </a:xfrm>
        <a:prstGeom prst="ellipse">
          <a:avLst/>
        </a:prstGeom>
        <a:solidFill>
          <a:schemeClr val="accent1">
            <a:lumMod val="75000"/>
          </a:schemeClr>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t>Intervención de otros miembros del grupo social como mediadores entre cultura e individuo</a:t>
          </a:r>
          <a:endParaRPr lang="es-MX" sz="1200" kern="1200" dirty="0"/>
        </a:p>
      </dsp:txBody>
      <dsp:txXfrm>
        <a:off x="3335858" y="2467671"/>
        <a:ext cx="1195475" cy="1195475"/>
      </dsp:txXfrm>
    </dsp:sp>
    <dsp:sp modelId="{AD732818-1B95-4F7A-937D-E4815662BE59}">
      <dsp:nvSpPr>
        <dsp:cNvPr id="0" name=""/>
        <dsp:cNvSpPr/>
      </dsp:nvSpPr>
      <dsp:spPr>
        <a:xfrm>
          <a:off x="1878508" y="951711"/>
          <a:ext cx="1690657" cy="1690657"/>
        </a:xfrm>
        <a:prstGeom prst="ellipse">
          <a:avLst/>
        </a:prstGeom>
        <a:solidFill>
          <a:srgbClr val="00B0F0"/>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t>Los procesos de aprendizaje ponen en marcha los procesos de desarrollo</a:t>
          </a:r>
          <a:endParaRPr lang="es-MX" sz="1200" kern="1200" dirty="0"/>
        </a:p>
      </dsp:txBody>
      <dsp:txXfrm>
        <a:off x="2126099" y="1199302"/>
        <a:ext cx="1195475" cy="1195475"/>
      </dsp:txXfrm>
    </dsp:sp>
    <dsp:sp modelId="{C04AA7EB-FC18-4625-BA4B-245B4AA64C5C}">
      <dsp:nvSpPr>
        <dsp:cNvPr id="0" name=""/>
        <dsp:cNvSpPr/>
      </dsp:nvSpPr>
      <dsp:spPr>
        <a:xfrm>
          <a:off x="3606736" y="542948"/>
          <a:ext cx="1690657" cy="1690657"/>
        </a:xfrm>
        <a:prstGeom prst="ellipse">
          <a:avLst/>
        </a:prstGeom>
        <a:solidFill>
          <a:srgbClr val="DF4194"/>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t>Desarrollo psicológico visto de manera prospectiva</a:t>
          </a:r>
          <a:endParaRPr lang="es-MX" sz="1200" kern="1200" dirty="0"/>
        </a:p>
      </dsp:txBody>
      <dsp:txXfrm>
        <a:off x="3854327" y="790539"/>
        <a:ext cx="1195475" cy="1195475"/>
      </dsp:txXfrm>
    </dsp:sp>
    <dsp:sp modelId="{A20203B8-1379-4246-8E68-A5BC33CF99F4}">
      <dsp:nvSpPr>
        <dsp:cNvPr id="0" name=""/>
        <dsp:cNvSpPr/>
      </dsp:nvSpPr>
      <dsp:spPr>
        <a:xfrm>
          <a:off x="1103751" y="211964"/>
          <a:ext cx="5259823" cy="4207859"/>
        </a:xfrm>
        <a:prstGeom prst="funnel">
          <a:avLst/>
        </a:prstGeom>
        <a:solidFill>
          <a:srgbClr val="FFC000">
            <a:alpha val="40000"/>
          </a:srgb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5B933-0D02-477D-8C78-70868CE56E64}">
      <dsp:nvSpPr>
        <dsp:cNvPr id="0" name=""/>
        <dsp:cNvSpPr/>
      </dsp:nvSpPr>
      <dsp:spPr>
        <a:xfrm>
          <a:off x="2117915" y="69670"/>
          <a:ext cx="3344173" cy="3344173"/>
        </a:xfrm>
        <a:prstGeom prst="ellipse">
          <a:avLst/>
        </a:prstGeom>
        <a:solidFill>
          <a:srgbClr val="FFC0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MX" sz="2800" kern="1200" dirty="0" smtClean="0"/>
            <a:t>Optimismo socioeducativo</a:t>
          </a:r>
          <a:endParaRPr lang="es-MX" sz="2800" kern="1200" dirty="0"/>
        </a:p>
      </dsp:txBody>
      <dsp:txXfrm>
        <a:off x="2563805" y="654900"/>
        <a:ext cx="2452393" cy="1504877"/>
      </dsp:txXfrm>
    </dsp:sp>
    <dsp:sp modelId="{8AED7658-3501-4FFD-8A68-C80F25631581}">
      <dsp:nvSpPr>
        <dsp:cNvPr id="0" name=""/>
        <dsp:cNvSpPr/>
      </dsp:nvSpPr>
      <dsp:spPr>
        <a:xfrm>
          <a:off x="3324605" y="2159778"/>
          <a:ext cx="3344173" cy="3344173"/>
        </a:xfrm>
        <a:prstGeom prst="ellipse">
          <a:avLst/>
        </a:prstGeom>
        <a:solidFill>
          <a:srgbClr val="92D05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MX" sz="2800" kern="1200" dirty="0" smtClean="0"/>
            <a:t>Separa lenguaje y pensamiento</a:t>
          </a:r>
          <a:endParaRPr lang="es-MX" sz="2800" kern="1200" dirty="0"/>
        </a:p>
      </dsp:txBody>
      <dsp:txXfrm>
        <a:off x="4347364" y="3023689"/>
        <a:ext cx="2006503" cy="1839295"/>
      </dsp:txXfrm>
    </dsp:sp>
    <dsp:sp modelId="{2F791AC5-4299-4C3C-9E6B-7750E078986E}">
      <dsp:nvSpPr>
        <dsp:cNvPr id="0" name=""/>
        <dsp:cNvSpPr/>
      </dsp:nvSpPr>
      <dsp:spPr>
        <a:xfrm>
          <a:off x="911226" y="2159778"/>
          <a:ext cx="3344173" cy="3344173"/>
        </a:xfrm>
        <a:prstGeom prst="ellipse">
          <a:avLst/>
        </a:prstGeom>
        <a:solidFill>
          <a:srgbClr val="00B0F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MX" sz="2800" kern="1200" dirty="0" smtClean="0"/>
            <a:t>Optimismo biosocial</a:t>
          </a:r>
          <a:endParaRPr lang="es-MX" sz="2800" kern="1200" dirty="0"/>
        </a:p>
      </dsp:txBody>
      <dsp:txXfrm>
        <a:off x="1226136" y="3023689"/>
        <a:ext cx="2006503" cy="18392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C9C04-9D9E-4ADC-9997-FCBB25687E79}">
      <dsp:nvSpPr>
        <dsp:cNvPr id="0" name=""/>
        <dsp:cNvSpPr/>
      </dsp:nvSpPr>
      <dsp:spPr>
        <a:xfrm rot="16200000">
          <a:off x="-1063873" y="1064617"/>
          <a:ext cx="4064000" cy="1934765"/>
        </a:xfrm>
        <a:prstGeom prst="flowChartManualOperation">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749" bIns="0" numCol="1" spcCol="1270" anchor="ctr" anchorCtr="0">
          <a:noAutofit/>
        </a:bodyPr>
        <a:lstStyle/>
        <a:p>
          <a:pPr lvl="0" algn="ctr" defTabSz="844550">
            <a:lnSpc>
              <a:spcPct val="90000"/>
            </a:lnSpc>
            <a:spcBef>
              <a:spcPct val="0"/>
            </a:spcBef>
            <a:spcAft>
              <a:spcPct val="35000"/>
            </a:spcAft>
          </a:pPr>
          <a:r>
            <a:rPr lang="es-MX" sz="1900" kern="1200" dirty="0" smtClean="0"/>
            <a:t>1. La confianza en el análisis genético o evolutivo.</a:t>
          </a:r>
          <a:endParaRPr lang="es-MX" sz="1900" kern="1200" dirty="0"/>
        </a:p>
      </dsp:txBody>
      <dsp:txXfrm rot="5400000">
        <a:off x="744" y="812800"/>
        <a:ext cx="1934765" cy="2438400"/>
      </dsp:txXfrm>
    </dsp:sp>
    <dsp:sp modelId="{3BF6861F-55EC-4F71-BF6F-211D75C1ABE7}">
      <dsp:nvSpPr>
        <dsp:cNvPr id="0" name=""/>
        <dsp:cNvSpPr/>
      </dsp:nvSpPr>
      <dsp:spPr>
        <a:xfrm rot="16200000">
          <a:off x="1016000" y="1064617"/>
          <a:ext cx="4064000" cy="1934765"/>
        </a:xfrm>
        <a:prstGeom prst="flowChartManualOperation">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749" bIns="0" numCol="1" spcCol="1270" anchor="ctr" anchorCtr="0">
          <a:noAutofit/>
        </a:bodyPr>
        <a:lstStyle/>
        <a:p>
          <a:pPr lvl="0" algn="ctr" defTabSz="844550">
            <a:lnSpc>
              <a:spcPct val="90000"/>
            </a:lnSpc>
            <a:spcBef>
              <a:spcPct val="0"/>
            </a:spcBef>
            <a:spcAft>
              <a:spcPct val="35000"/>
            </a:spcAft>
          </a:pPr>
          <a:r>
            <a:rPr lang="es-MX" sz="1900" kern="1200" dirty="0" smtClean="0"/>
            <a:t>2. La afirmación de que las funciones mentales superiores del individuo derivan de la vida social.</a:t>
          </a:r>
          <a:endParaRPr lang="es-MX" sz="1900" kern="1200" dirty="0"/>
        </a:p>
      </dsp:txBody>
      <dsp:txXfrm rot="5400000">
        <a:off x="2080617" y="812800"/>
        <a:ext cx="1934765" cy="2438400"/>
      </dsp:txXfrm>
    </dsp:sp>
    <dsp:sp modelId="{44AFF2EF-F49B-4449-B94B-7E7FB6C2270B}">
      <dsp:nvSpPr>
        <dsp:cNvPr id="0" name=""/>
        <dsp:cNvSpPr/>
      </dsp:nvSpPr>
      <dsp:spPr>
        <a:xfrm rot="16200000">
          <a:off x="3095873" y="1064617"/>
          <a:ext cx="4064000" cy="1934765"/>
        </a:xfrm>
        <a:prstGeom prst="flowChartManualOperation">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749" bIns="0" numCol="1" spcCol="1270" anchor="ctr" anchorCtr="0">
          <a:noAutofit/>
        </a:bodyPr>
        <a:lstStyle/>
        <a:p>
          <a:pPr lvl="0" algn="ctr" defTabSz="844550">
            <a:lnSpc>
              <a:spcPct val="90000"/>
            </a:lnSpc>
            <a:spcBef>
              <a:spcPct val="0"/>
            </a:spcBef>
            <a:spcAft>
              <a:spcPct val="35000"/>
            </a:spcAft>
          </a:pPr>
          <a:r>
            <a:rPr lang="es-MX" sz="1900" kern="1200" dirty="0" smtClean="0"/>
            <a:t>3. La idea de que la acción humana, tanto en el plano individual como en el social, está mediada por herramientas y signos.</a:t>
          </a:r>
          <a:endParaRPr lang="es-MX" sz="1900" kern="1200" dirty="0"/>
        </a:p>
      </dsp:txBody>
      <dsp:txXfrm rot="5400000">
        <a:off x="4160490" y="812800"/>
        <a:ext cx="1934765" cy="2438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2FDA0-18ED-43E1-999E-5055B2993AD7}" type="datetimeFigureOut">
              <a:rPr lang="es-MX" smtClean="0"/>
              <a:t>05/01/2015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9C3891-B834-405D-BF94-601DE2ED0387}" type="slidenum">
              <a:rPr lang="es-MX" smtClean="0"/>
              <a:t>‹Nº›</a:t>
            </a:fld>
            <a:endParaRPr lang="es-MX"/>
          </a:p>
        </p:txBody>
      </p:sp>
    </p:spTree>
    <p:extLst>
      <p:ext uri="{BB962C8B-B14F-4D97-AF65-F5344CB8AC3E}">
        <p14:creationId xmlns:p14="http://schemas.microsoft.com/office/powerpoint/2010/main" val="184732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D3F9114-6939-4A10-8D77-D194DD92C2AB}" type="slidenum">
              <a:rPr lang="es-MX" smtClean="0"/>
              <a:t>28</a:t>
            </a:fld>
            <a:endParaRPr lang="es-MX"/>
          </a:p>
        </p:txBody>
      </p:sp>
    </p:spTree>
    <p:extLst>
      <p:ext uri="{BB962C8B-B14F-4D97-AF65-F5344CB8AC3E}">
        <p14:creationId xmlns:p14="http://schemas.microsoft.com/office/powerpoint/2010/main" val="329023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66226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6" name="Footer Placeholder 5"/>
          <p:cNvSpPr>
            <a:spLocks noGrp="1"/>
          </p:cNvSpPr>
          <p:nvPr>
            <p:ph type="ftr" sz="quarter" idx="11"/>
          </p:nvPr>
        </p:nvSpPr>
        <p:spPr/>
        <p:txBody>
          <a:bodyPr/>
          <a:lstStyle/>
          <a:p>
            <a:endParaRPr lang="es-MX">
              <a:solidFill>
                <a:prstClr val="black"/>
              </a:solidFill>
            </a:endParaRPr>
          </a:p>
        </p:txBody>
      </p:sp>
      <p:sp>
        <p:nvSpPr>
          <p:cNvPr id="7" name="Slide Number Placeholder 6"/>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72357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986303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541396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682948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186297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481253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55656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445373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901C735-D9DD-4E2D-81EE-619854363E66}" type="datetimeFigureOut">
              <a:rPr lang="es-MX" smtClean="0"/>
              <a:t>05/01/2015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DA4F6F-2A9C-4DCE-9485-4D3FF871A241}" type="slidenum">
              <a:rPr lang="es-MX" smtClean="0"/>
              <a:t>‹Nº›</a:t>
            </a:fld>
            <a:endParaRPr lang="es-MX"/>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01C735-D9DD-4E2D-81EE-619854363E66}" type="datetimeFigureOut">
              <a:rPr lang="es-MX" smtClean="0"/>
              <a:t>05/01/2015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DA4F6F-2A9C-4DCE-9485-4D3FF871A241}"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498931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901C735-D9DD-4E2D-81EE-619854363E66}" type="datetimeFigureOut">
              <a:rPr lang="es-MX" smtClean="0"/>
              <a:t>05/01/2015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DA4F6F-2A9C-4DCE-9485-4D3FF871A241}"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01C735-D9DD-4E2D-81EE-619854363E66}" type="datetimeFigureOut">
              <a:rPr lang="es-MX" smtClean="0"/>
              <a:t>05/01/2015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DA4F6F-2A9C-4DCE-9485-4D3FF871A241}"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901C735-D9DD-4E2D-81EE-619854363E66}" type="datetimeFigureOut">
              <a:rPr lang="es-MX" smtClean="0"/>
              <a:t>05/01/2015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DA4F6F-2A9C-4DCE-9485-4D3FF871A241}" type="slidenum">
              <a:rPr lang="es-MX" smtClean="0"/>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901C735-D9DD-4E2D-81EE-619854363E66}" type="datetimeFigureOut">
              <a:rPr lang="es-MX" smtClean="0"/>
              <a:t>05/01/2015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DA4F6F-2A9C-4DCE-9485-4D3FF871A241}"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1C735-D9DD-4E2D-81EE-619854363E66}" type="datetimeFigureOut">
              <a:rPr lang="es-MX" smtClean="0"/>
              <a:t>05/01/2015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DA4F6F-2A9C-4DCE-9485-4D3FF871A241}"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01C735-D9DD-4E2D-81EE-619854363E66}" type="datetimeFigureOut">
              <a:rPr lang="es-MX" smtClean="0"/>
              <a:t>05/01/2015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DA4F6F-2A9C-4DCE-9485-4D3FF871A241}"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01C735-D9DD-4E2D-81EE-619854363E66}" type="datetimeFigureOut">
              <a:rPr lang="es-MX" smtClean="0"/>
              <a:t>05/01/2015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DA4F6F-2A9C-4DCE-9485-4D3FF871A241}" type="slidenum">
              <a:rPr lang="es-MX" smtClean="0"/>
              <a:t>‹Nº›</a:t>
            </a:fld>
            <a:endParaRPr lang="es-MX"/>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901C735-D9DD-4E2D-81EE-619854363E66}" type="datetimeFigureOut">
              <a:rPr lang="es-MX" smtClean="0"/>
              <a:t>05/01/2015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DA4F6F-2A9C-4DCE-9485-4D3FF871A241}"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901C735-D9DD-4E2D-81EE-619854363E66}" type="datetimeFigureOut">
              <a:rPr lang="es-MX" smtClean="0"/>
              <a:t>05/01/2015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DA4F6F-2A9C-4DCE-9485-4D3FF871A241}"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5" name="Footer Placeholder 4"/>
          <p:cNvSpPr>
            <a:spLocks noGrp="1"/>
          </p:cNvSpPr>
          <p:nvPr>
            <p:ph type="ftr" sz="quarter" idx="11"/>
          </p:nvPr>
        </p:nvSpPr>
        <p:spPr/>
        <p:txBody>
          <a:bodyPr/>
          <a:lstStyle/>
          <a:p>
            <a:endParaRPr lang="es-MX">
              <a:solidFill>
                <a:prstClr val="black"/>
              </a:solidFill>
            </a:endParaRPr>
          </a:p>
        </p:txBody>
      </p:sp>
      <p:sp>
        <p:nvSpPr>
          <p:cNvPr id="6" name="Slide Number Placeholder 5"/>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630431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6" name="Footer Placeholder 5"/>
          <p:cNvSpPr>
            <a:spLocks noGrp="1"/>
          </p:cNvSpPr>
          <p:nvPr>
            <p:ph type="ftr" sz="quarter" idx="11"/>
          </p:nvPr>
        </p:nvSpPr>
        <p:spPr/>
        <p:txBody>
          <a:bodyPr/>
          <a:lstStyle/>
          <a:p>
            <a:endParaRPr lang="es-MX">
              <a:solidFill>
                <a:prstClr val="black"/>
              </a:solidFill>
            </a:endParaRPr>
          </a:p>
        </p:txBody>
      </p:sp>
      <p:sp>
        <p:nvSpPr>
          <p:cNvPr id="7" name="Slide Number Placeholder 6"/>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75169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8" name="Footer Placeholder 7"/>
          <p:cNvSpPr>
            <a:spLocks noGrp="1"/>
          </p:cNvSpPr>
          <p:nvPr>
            <p:ph type="ftr" sz="quarter" idx="11"/>
          </p:nvPr>
        </p:nvSpPr>
        <p:spPr/>
        <p:txBody>
          <a:bodyPr/>
          <a:lstStyle/>
          <a:p>
            <a:endParaRPr lang="es-MX">
              <a:solidFill>
                <a:prstClr val="black"/>
              </a:solidFill>
            </a:endParaRPr>
          </a:p>
        </p:txBody>
      </p:sp>
      <p:sp>
        <p:nvSpPr>
          <p:cNvPr id="9" name="Slide Number Placeholder 8"/>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4121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4" name="Footer Placeholder 3"/>
          <p:cNvSpPr>
            <a:spLocks noGrp="1"/>
          </p:cNvSpPr>
          <p:nvPr>
            <p:ph type="ftr" sz="quarter" idx="11"/>
          </p:nvPr>
        </p:nvSpPr>
        <p:spPr/>
        <p:txBody>
          <a:bodyPr/>
          <a:lstStyle/>
          <a:p>
            <a:endParaRPr lang="es-MX">
              <a:solidFill>
                <a:prstClr val="black"/>
              </a:solidFill>
            </a:endParaRPr>
          </a:p>
        </p:txBody>
      </p:sp>
      <p:sp>
        <p:nvSpPr>
          <p:cNvPr id="5" name="Slide Number Placeholder 4"/>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48895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3" name="Footer Placeholder 2"/>
          <p:cNvSpPr>
            <a:spLocks noGrp="1"/>
          </p:cNvSpPr>
          <p:nvPr>
            <p:ph type="ftr" sz="quarter" idx="11"/>
          </p:nvPr>
        </p:nvSpPr>
        <p:spPr/>
        <p:txBody>
          <a:bodyPr/>
          <a:lstStyle/>
          <a:p>
            <a:endParaRPr lang="es-MX">
              <a:solidFill>
                <a:prstClr val="black"/>
              </a:solidFill>
            </a:endParaRPr>
          </a:p>
        </p:txBody>
      </p:sp>
      <p:sp>
        <p:nvSpPr>
          <p:cNvPr id="4" name="Slide Number Placeholder 3"/>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403650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6" name="Footer Placeholder 5"/>
          <p:cNvSpPr>
            <a:spLocks noGrp="1"/>
          </p:cNvSpPr>
          <p:nvPr>
            <p:ph type="ftr" sz="quarter" idx="11"/>
          </p:nvPr>
        </p:nvSpPr>
        <p:spPr/>
        <p:txBody>
          <a:bodyPr/>
          <a:lstStyle/>
          <a:p>
            <a:endParaRPr lang="es-MX">
              <a:solidFill>
                <a:prstClr val="black"/>
              </a:solidFill>
            </a:endParaRPr>
          </a:p>
        </p:txBody>
      </p:sp>
      <p:sp>
        <p:nvSpPr>
          <p:cNvPr id="7" name="Slide Number Placeholder 6"/>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499174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1C5107-50CB-4E87-B41F-F2BEACF6FCDC}" type="datetimeFigureOut">
              <a:rPr lang="es-MX" smtClean="0">
                <a:solidFill>
                  <a:prstClr val="black"/>
                </a:solidFill>
              </a:rPr>
              <a:pPr/>
              <a:t>05/01/2015</a:t>
            </a:fld>
            <a:endParaRPr lang="es-MX">
              <a:solidFill>
                <a:prstClr val="black"/>
              </a:solidFill>
            </a:endParaRPr>
          </a:p>
        </p:txBody>
      </p:sp>
      <p:sp>
        <p:nvSpPr>
          <p:cNvPr id="6" name="Footer Placeholder 5"/>
          <p:cNvSpPr>
            <a:spLocks noGrp="1"/>
          </p:cNvSpPr>
          <p:nvPr>
            <p:ph type="ftr" sz="quarter" idx="11"/>
          </p:nvPr>
        </p:nvSpPr>
        <p:spPr/>
        <p:txBody>
          <a:bodyPr/>
          <a:lstStyle/>
          <a:p>
            <a:endParaRPr lang="es-MX">
              <a:solidFill>
                <a:prstClr val="black"/>
              </a:solidFill>
            </a:endParaRPr>
          </a:p>
        </p:txBody>
      </p:sp>
      <p:sp>
        <p:nvSpPr>
          <p:cNvPr id="7" name="Slide Number Placeholder 6"/>
          <p:cNvSpPr>
            <a:spLocks noGrp="1"/>
          </p:cNvSpPr>
          <p:nvPr>
            <p:ph type="sldNum" sz="quarter" idx="12"/>
          </p:nvPr>
        </p:nvSpPr>
        <p:spPr/>
        <p:txBody>
          <a:body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33607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1C5107-50CB-4E87-B41F-F2BEACF6FCDC}" type="datetimeFigureOut">
              <a:rPr lang="es-MX" smtClean="0">
                <a:solidFill>
                  <a:prstClr val="black"/>
                </a:solidFill>
              </a:rPr>
              <a:pPr/>
              <a:t>05/01/2015</a:t>
            </a:fld>
            <a:endParaRPr lang="es-MX">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6D75D7-05DD-4E22-BA29-8CDCA10C2FF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7113432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901C735-D9DD-4E2D-81EE-619854363E66}" type="datetimeFigureOut">
              <a:rPr lang="es-MX" smtClean="0"/>
              <a:t>05/01/2015</a:t>
            </a:fld>
            <a:endParaRPr lang="es-MX"/>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MX"/>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6DA4F6F-2A9C-4DCE-9485-4D3FF871A241}"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9.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5.jpe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Layout" Target="../diagrams/layout7.xml"/><Relationship Id="rId7" Type="http://schemas.openxmlformats.org/officeDocument/2006/relationships/image" Target="../media/image3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38.jpe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0.jpeg"/><Relationship Id="rId7" Type="http://schemas.openxmlformats.org/officeDocument/2006/relationships/diagramQuickStyle" Target="../diagrams/quickStyle8.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1.jpeg"/><Relationship Id="rId9" Type="http://schemas.microsoft.com/office/2007/relationships/diagramDrawing" Target="../diagrams/drawing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mx/imgres?imgurl&amp;imgrefurl=http://es.slideshare.net/enzvarsa/marco-teorico-2066735&amp;h=0&amp;w=0&amp;tbnid=paJgxg8lCATDRM&amp;zoom=1&amp;tbnh=215&amp;tbnw=235&amp;docid=EDvZbUgeieEJqM&amp;tbm=isch&amp;ei=NIJ5VLv4McuWNvyBgqgM&amp;ved=0CAQQsCUoAA" TargetMode="Externa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132856"/>
            <a:ext cx="8280920" cy="3168352"/>
          </a:xfrm>
        </p:spPr>
        <p:txBody>
          <a:bodyPr/>
          <a:lstStyle/>
          <a:p>
            <a:r>
              <a:rPr lang="es-MX" dirty="0">
                <a:effectLst/>
              </a:rPr>
              <a:t>SOCIOCULTURAL Y LA PERSPECTIVA DE SISTEMA SOCIAL </a:t>
            </a:r>
            <a:r>
              <a:rPr lang="es-MX" dirty="0" smtClean="0">
                <a:effectLst/>
              </a:rPr>
              <a:t>  O </a:t>
            </a:r>
            <a:r>
              <a:rPr lang="es-MX" dirty="0">
                <a:effectLst/>
              </a:rPr>
              <a:t>ECOLÓGICA  </a:t>
            </a:r>
            <a:r>
              <a:rPr lang="es-MX" dirty="0" smtClean="0">
                <a:effectLst/>
              </a:rPr>
              <a:t/>
            </a:r>
            <a:br>
              <a:rPr lang="es-MX" dirty="0" smtClean="0">
                <a:effectLst/>
              </a:rPr>
            </a:br>
            <a:r>
              <a:rPr lang="es-MX" dirty="0" smtClean="0">
                <a:effectLst/>
              </a:rPr>
              <a:t>(</a:t>
            </a:r>
            <a:r>
              <a:rPr lang="es-MX" dirty="0">
                <a:effectLst/>
              </a:rPr>
              <a:t>Lev </a:t>
            </a:r>
            <a:r>
              <a:rPr lang="es-MX" dirty="0" err="1">
                <a:effectLst/>
              </a:rPr>
              <a:t>Vigotsky</a:t>
            </a:r>
            <a:r>
              <a:rPr lang="es-MX" dirty="0">
                <a:effectLst/>
              </a:rPr>
              <a:t>)</a:t>
            </a:r>
            <a:endParaRPr lang="es-MX" dirty="0"/>
          </a:p>
        </p:txBody>
      </p:sp>
    </p:spTree>
    <p:extLst>
      <p:ext uri="{BB962C8B-B14F-4D97-AF65-F5344CB8AC3E}">
        <p14:creationId xmlns:p14="http://schemas.microsoft.com/office/powerpoint/2010/main" val="155363588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3"/>
          </p:nvPr>
        </p:nvSpPr>
        <p:spPr/>
        <p:txBody>
          <a:bodyPr/>
          <a:lstStyle/>
          <a:p>
            <a:r>
              <a:rPr lang="es-MX" dirty="0" smtClean="0"/>
              <a:t>Marx: La existencia social determina la conciencia del hombre, el ser humano ha sido creado por la sociedad al propio tiempo que ésta</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610919"/>
            <a:ext cx="3024336" cy="3023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591333"/>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504" y="246390"/>
            <a:ext cx="1656184" cy="1969733"/>
          </a:xfrm>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92605"/>
            <a:ext cx="2808312"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509" y="54982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Flecha izquierda y derecha"/>
          <p:cNvSpPr/>
          <p:nvPr/>
        </p:nvSpPr>
        <p:spPr>
          <a:xfrm>
            <a:off x="4716016" y="1186581"/>
            <a:ext cx="1368152" cy="5862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395536" y="2708920"/>
            <a:ext cx="3744416" cy="2554545"/>
          </a:xfrm>
          <a:prstGeom prst="rect">
            <a:avLst/>
          </a:prstGeom>
          <a:noFill/>
        </p:spPr>
        <p:txBody>
          <a:bodyPr wrap="square" rtlCol="0">
            <a:spAutoFit/>
          </a:bodyPr>
          <a:lstStyle/>
          <a:p>
            <a:r>
              <a:rPr lang="es-MX" sz="3200" dirty="0" smtClean="0"/>
              <a:t>El aprendizaje escolar debe ser congruente con el nivel de desarrollo del niño</a:t>
            </a:r>
            <a:endParaRPr lang="es-MX" sz="3200" dirty="0"/>
          </a:p>
        </p:txBody>
      </p:sp>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2504076"/>
            <a:ext cx="3315752" cy="275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4834" y="2924944"/>
            <a:ext cx="1924050" cy="36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0019"/>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504" y="296445"/>
            <a:ext cx="1847850" cy="2466975"/>
          </a:xfrm>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899770"/>
            <a:ext cx="244827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3" y="52123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Flecha derecha"/>
          <p:cNvSpPr/>
          <p:nvPr/>
        </p:nvSpPr>
        <p:spPr>
          <a:xfrm>
            <a:off x="2051720" y="1340768"/>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derecha"/>
          <p:cNvSpPr/>
          <p:nvPr/>
        </p:nvSpPr>
        <p:spPr>
          <a:xfrm>
            <a:off x="5508104" y="1412776"/>
            <a:ext cx="720079"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Flecha curvada hacia la izquierda"/>
          <p:cNvSpPr/>
          <p:nvPr/>
        </p:nvSpPr>
        <p:spPr>
          <a:xfrm>
            <a:off x="8244408" y="1988840"/>
            <a:ext cx="720080" cy="223224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651" y="2924944"/>
            <a:ext cx="3560984" cy="2310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135863" y="3104964"/>
            <a:ext cx="3399006" cy="3539430"/>
          </a:xfrm>
          <a:prstGeom prst="rect">
            <a:avLst/>
          </a:prstGeom>
          <a:noFill/>
        </p:spPr>
        <p:txBody>
          <a:bodyPr wrap="square" rtlCol="0">
            <a:spAutoFit/>
          </a:bodyPr>
          <a:lstStyle/>
          <a:p>
            <a:pPr algn="just"/>
            <a:r>
              <a:rPr lang="es-MX" sz="2800" dirty="0" smtClean="0"/>
              <a:t>El individuo se constituye en una interacción, donde influyen mediadores que guían al niño a desarrollar sus capacidades cognitivas.</a:t>
            </a:r>
            <a:endParaRPr lang="es-MX" sz="2800" dirty="0"/>
          </a:p>
        </p:txBody>
      </p:sp>
    </p:spTree>
    <p:extLst>
      <p:ext uri="{BB962C8B-B14F-4D97-AF65-F5344CB8AC3E}">
        <p14:creationId xmlns:p14="http://schemas.microsoft.com/office/powerpoint/2010/main" val="1847574847"/>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7584" y="2204864"/>
            <a:ext cx="7704855" cy="2160240"/>
          </a:xfrm>
        </p:spPr>
        <p:txBody>
          <a:bodyPr/>
          <a:lstStyle/>
          <a:p>
            <a:r>
              <a:rPr lang="es-MX" dirty="0"/>
              <a:t>Principios, hipótesis o leyes que postula</a:t>
            </a:r>
          </a:p>
        </p:txBody>
      </p:sp>
    </p:spTree>
    <p:extLst>
      <p:ext uri="{BB962C8B-B14F-4D97-AF65-F5344CB8AC3E}">
        <p14:creationId xmlns:p14="http://schemas.microsoft.com/office/powerpoint/2010/main" val="3007638055"/>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357480851"/>
              </p:ext>
            </p:extLst>
          </p:nvPr>
        </p:nvGraphicFramePr>
        <p:xfrm>
          <a:off x="179512" y="404664"/>
          <a:ext cx="8784976"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224907"/>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218837153"/>
              </p:ext>
            </p:extLst>
          </p:nvPr>
        </p:nvGraphicFramePr>
        <p:xfrm>
          <a:off x="698500" y="0"/>
          <a:ext cx="7747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827584" y="5138555"/>
            <a:ext cx="734481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1"/>
                </a:solidFill>
              </a:rPr>
              <a:t>O</a:t>
            </a:r>
            <a:r>
              <a:rPr lang="es-MX" sz="2800" dirty="0" smtClean="0">
                <a:solidFill>
                  <a:schemeClr val="tx1"/>
                </a:solidFill>
              </a:rPr>
              <a:t>ntogenético</a:t>
            </a:r>
            <a:endParaRPr lang="es-MX" sz="2800" dirty="0">
              <a:solidFill>
                <a:schemeClr val="tx1"/>
              </a:solidFill>
            </a:endParaRPr>
          </a:p>
        </p:txBody>
      </p:sp>
      <p:sp>
        <p:nvSpPr>
          <p:cNvPr id="7" name="6 Flecha abajo"/>
          <p:cNvSpPr/>
          <p:nvPr/>
        </p:nvSpPr>
        <p:spPr>
          <a:xfrm>
            <a:off x="4215333" y="4487912"/>
            <a:ext cx="648072" cy="7027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883167" y="6021288"/>
            <a:ext cx="705678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err="1" smtClean="0">
                <a:solidFill>
                  <a:schemeClr val="tx1"/>
                </a:solidFill>
              </a:rPr>
              <a:t>Microgenético</a:t>
            </a:r>
            <a:endParaRPr lang="es-MX" sz="2800" dirty="0">
              <a:solidFill>
                <a:schemeClr val="tx1"/>
              </a:solidFill>
            </a:endParaRPr>
          </a:p>
        </p:txBody>
      </p:sp>
    </p:spTree>
    <p:extLst>
      <p:ext uri="{BB962C8B-B14F-4D97-AF65-F5344CB8AC3E}">
        <p14:creationId xmlns:p14="http://schemas.microsoft.com/office/powerpoint/2010/main" val="2039030255"/>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673544872"/>
              </p:ext>
            </p:extLst>
          </p:nvPr>
        </p:nvGraphicFramePr>
        <p:xfrm>
          <a:off x="698500" y="0"/>
          <a:ext cx="8049964"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8337432"/>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692741793"/>
              </p:ext>
            </p:extLst>
          </p:nvPr>
        </p:nvGraphicFramePr>
        <p:xfrm>
          <a:off x="0" y="188641"/>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9037733"/>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55576" y="1988840"/>
            <a:ext cx="7756263" cy="2952328"/>
          </a:xfrm>
        </p:spPr>
        <p:txBody>
          <a:bodyPr/>
          <a:lstStyle/>
          <a:p>
            <a:r>
              <a:rPr lang="es-MX" dirty="0"/>
              <a:t>Predicciones que puede hacer</a:t>
            </a:r>
          </a:p>
        </p:txBody>
      </p:sp>
    </p:spTree>
    <p:extLst>
      <p:ext uri="{BB962C8B-B14F-4D97-AF65-F5344CB8AC3E}">
        <p14:creationId xmlns:p14="http://schemas.microsoft.com/office/powerpoint/2010/main" val="3161735156"/>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50659844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3311791"/>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20726105">
            <a:off x="685800" y="2130425"/>
            <a:ext cx="7772400" cy="1470025"/>
          </a:xfrm>
        </p:spPr>
        <p:txBody>
          <a:bodyPr/>
          <a:lstStyle/>
          <a:p>
            <a:r>
              <a:rPr lang="es-MX" dirty="0" smtClean="0"/>
              <a:t>Datos biográficos de Lev Vygotsky</a:t>
            </a:r>
            <a:endParaRPr lang="es-MX" dirty="0"/>
          </a:p>
        </p:txBody>
      </p:sp>
    </p:spTree>
    <p:extLst>
      <p:ext uri="{BB962C8B-B14F-4D97-AF65-F5344CB8AC3E}">
        <p14:creationId xmlns:p14="http://schemas.microsoft.com/office/powerpoint/2010/main" val="859166901"/>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a:t>C</a:t>
            </a:r>
            <a:r>
              <a:rPr lang="es-MX" dirty="0" smtClean="0"/>
              <a:t>onceptos </a:t>
            </a:r>
            <a:r>
              <a:rPr lang="es-MX" dirty="0"/>
              <a:t>básicos</a:t>
            </a:r>
          </a:p>
        </p:txBody>
      </p:sp>
      <p:sp>
        <p:nvSpPr>
          <p:cNvPr id="2" name="1 Marcador de contenido"/>
          <p:cNvSpPr>
            <a:spLocks noGrp="1"/>
          </p:cNvSpPr>
          <p:nvPr>
            <p:ph sz="quarter" idx="13"/>
          </p:nvPr>
        </p:nvSpPr>
        <p:spPr/>
        <p:txBody>
          <a:bodyPr/>
          <a:lstStyle/>
          <a:p>
            <a:r>
              <a:rPr lang="es-MX" dirty="0" smtClean="0"/>
              <a:t>Zona de desarrollo próximo </a:t>
            </a:r>
            <a:endParaRPr lang="es-MX" dirty="0"/>
          </a:p>
        </p:txBody>
      </p:sp>
    </p:spTree>
    <p:extLst>
      <p:ext uri="{BB962C8B-B14F-4D97-AF65-F5344CB8AC3E}">
        <p14:creationId xmlns:p14="http://schemas.microsoft.com/office/powerpoint/2010/main" val="1519124925"/>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95537" y="476672"/>
            <a:ext cx="8352928" cy="6120679"/>
          </a:xfrm>
        </p:spPr>
        <p:txBody>
          <a:bodyPr>
            <a:normAutofit lnSpcReduction="10000"/>
          </a:bodyPr>
          <a:lstStyle/>
          <a:p>
            <a:r>
              <a:rPr lang="es-MX" b="1" dirty="0" smtClean="0">
                <a:solidFill>
                  <a:schemeClr val="tx1"/>
                </a:solidFill>
              </a:rPr>
              <a:t>Psicología del desarrollo humano</a:t>
            </a:r>
          </a:p>
          <a:p>
            <a:endParaRPr lang="es-MX" b="1" dirty="0" smtClean="0">
              <a:solidFill>
                <a:schemeClr val="tx1"/>
              </a:solidFill>
            </a:endParaRPr>
          </a:p>
          <a:p>
            <a:endParaRPr lang="es-MX" b="1" dirty="0">
              <a:solidFill>
                <a:schemeClr val="tx1"/>
              </a:solidFill>
            </a:endParaRPr>
          </a:p>
          <a:p>
            <a:endParaRPr lang="es-MX" b="1" dirty="0" smtClean="0">
              <a:solidFill>
                <a:schemeClr val="tx1"/>
              </a:solidFill>
            </a:endParaRPr>
          </a:p>
          <a:p>
            <a:endParaRPr lang="es-MX" b="1" dirty="0">
              <a:solidFill>
                <a:schemeClr val="tx1"/>
              </a:solidFill>
            </a:endParaRPr>
          </a:p>
          <a:p>
            <a:endParaRPr lang="es-MX" b="1" dirty="0" smtClean="0">
              <a:solidFill>
                <a:schemeClr val="tx1"/>
              </a:solidFill>
            </a:endParaRPr>
          </a:p>
          <a:p>
            <a:endParaRPr lang="es-MX" b="1" dirty="0">
              <a:solidFill>
                <a:schemeClr val="tx1"/>
              </a:solidFill>
            </a:endParaRPr>
          </a:p>
          <a:p>
            <a:endParaRPr lang="es-MX" b="1" dirty="0" smtClean="0">
              <a:solidFill>
                <a:schemeClr val="tx1"/>
              </a:solidFill>
            </a:endParaRPr>
          </a:p>
          <a:p>
            <a:r>
              <a:rPr lang="es-MX" sz="2800" b="1" dirty="0"/>
              <a:t>La infancia </a:t>
            </a:r>
            <a:endParaRPr lang="es-MX" sz="2800" b="1" dirty="0" smtClean="0"/>
          </a:p>
          <a:p>
            <a:pPr marL="0" indent="0">
              <a:buNone/>
            </a:pPr>
            <a:r>
              <a:rPr lang="es-MX" dirty="0"/>
              <a:t>E</a:t>
            </a:r>
            <a:r>
              <a:rPr lang="es-MX" dirty="0" smtClean="0"/>
              <a:t>s </a:t>
            </a:r>
            <a:r>
              <a:rPr lang="es-MX" dirty="0"/>
              <a:t>la etapa que abarca desde el momento de nacer hasta los doce o trece años, aproximadamente, momento en el que empieza la pubertad. Es un período primordial para la persona, puesto que todos los estímulos emocionales que pueda recibir y todo aquello que pueda aprender durante esta etapa le repercutirá, sin ninguna duda, cuando sea adulta.</a:t>
            </a:r>
            <a:endParaRPr lang="es-MX" b="1" dirty="0" smtClean="0">
              <a:solidFill>
                <a:schemeClr val="tx1"/>
              </a:solidFill>
            </a:endParaRPr>
          </a:p>
        </p:txBody>
      </p:sp>
      <p:pic>
        <p:nvPicPr>
          <p:cNvPr id="4" name="3 Imagen"/>
          <p:cNvPicPr/>
          <p:nvPr/>
        </p:nvPicPr>
        <p:blipFill rotWithShape="1">
          <a:blip r:embed="rId2"/>
          <a:srcRect l="24746" t="43622" r="50623" b="22761"/>
          <a:stretch/>
        </p:blipFill>
        <p:spPr bwMode="auto">
          <a:xfrm>
            <a:off x="1182028" y="980728"/>
            <a:ext cx="5910251" cy="25496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7485016"/>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23528" y="332655"/>
            <a:ext cx="8496943" cy="5793507"/>
          </a:xfrm>
        </p:spPr>
        <p:txBody>
          <a:bodyPr>
            <a:normAutofit lnSpcReduction="10000"/>
          </a:bodyPr>
          <a:lstStyle/>
          <a:p>
            <a:endParaRPr lang="es-MX" sz="2800" b="1" dirty="0" smtClean="0"/>
          </a:p>
          <a:p>
            <a:r>
              <a:rPr lang="es-MX" sz="2800" b="1" dirty="0" smtClean="0"/>
              <a:t>Maduración</a:t>
            </a:r>
            <a:r>
              <a:rPr lang="es-MX" sz="2800" dirty="0" smtClean="0"/>
              <a:t> </a:t>
            </a:r>
            <a:r>
              <a:rPr lang="es-MX" sz="2800" dirty="0"/>
              <a:t>Proceso de desarrollo intelectual y físico de la persona en relación con sus </a:t>
            </a:r>
            <a:r>
              <a:rPr lang="es-MX" sz="2800" dirty="0" smtClean="0"/>
              <a:t>condicionantes hereditarios</a:t>
            </a:r>
            <a:r>
              <a:rPr lang="es-MX" sz="2800" dirty="0"/>
              <a:t>, el contexto social en el que vive y sus circunstancias personales. </a:t>
            </a:r>
            <a:endParaRPr lang="es-MX" sz="2800" dirty="0" smtClean="0"/>
          </a:p>
          <a:p>
            <a:endParaRPr lang="es-MX" dirty="0"/>
          </a:p>
          <a:p>
            <a:pPr marL="0" indent="0">
              <a:buNone/>
            </a:pPr>
            <a:endParaRPr lang="es-MX" dirty="0" smtClean="0"/>
          </a:p>
          <a:p>
            <a:r>
              <a:rPr lang="es-MX" sz="2800" b="1" dirty="0"/>
              <a:t>Educabilidad </a:t>
            </a:r>
            <a:endParaRPr lang="es-MX" sz="2800" dirty="0"/>
          </a:p>
          <a:p>
            <a:pPr marL="0" indent="0">
              <a:buNone/>
            </a:pPr>
            <a:r>
              <a:rPr lang="es-MX" sz="2800" dirty="0"/>
              <a:t>Es la capacidad que el hombre tiene, en cuanto tal adquirir conductas a lo largo de su existencia. Proceso de construcción personal (también social) algunos patrones referenciales socioculturales.</a:t>
            </a:r>
          </a:p>
          <a:p>
            <a:endParaRPr lang="es-MX" dirty="0"/>
          </a:p>
        </p:txBody>
      </p:sp>
    </p:spTree>
    <p:extLst>
      <p:ext uri="{BB962C8B-B14F-4D97-AF65-F5344CB8AC3E}">
        <p14:creationId xmlns:p14="http://schemas.microsoft.com/office/powerpoint/2010/main" val="176961029"/>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t="21792" r="37730" b="16465"/>
          <a:stretch/>
        </p:blipFill>
        <p:spPr bwMode="auto">
          <a:xfrm>
            <a:off x="683568" y="692696"/>
            <a:ext cx="7704856" cy="5256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7545431"/>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391770">
            <a:off x="5445589" y="599215"/>
            <a:ext cx="4298324" cy="749573"/>
          </a:xfrm>
        </p:spPr>
        <p:txBody>
          <a:bodyPr>
            <a:noAutofit/>
          </a:bodyPr>
          <a:lstStyle/>
          <a:p>
            <a:r>
              <a:rPr lang="es-MX" sz="2800" b="1" dirty="0" smtClean="0">
                <a:solidFill>
                  <a:schemeClr val="accent1"/>
                </a:solidFill>
              </a:rPr>
              <a:t>Interacción entre aprendizaje y desarrollo</a:t>
            </a:r>
            <a:endParaRPr lang="es-MX" sz="2800" b="1" dirty="0">
              <a:solidFill>
                <a:schemeClr val="accent1"/>
              </a:solidFill>
            </a:endParaRPr>
          </a:p>
        </p:txBody>
      </p:sp>
      <p:sp>
        <p:nvSpPr>
          <p:cNvPr id="12" name="Rectángulo 11"/>
          <p:cNvSpPr/>
          <p:nvPr/>
        </p:nvSpPr>
        <p:spPr>
          <a:xfrm>
            <a:off x="1029054" y="73961"/>
            <a:ext cx="4868705" cy="692497"/>
          </a:xfrm>
          <a:prstGeom prst="rect">
            <a:avLst/>
          </a:prstGeom>
          <a:noFill/>
        </p:spPr>
        <p:txBody>
          <a:bodyPr wrap="none" lIns="68580" tIns="34290" rIns="68580" bIns="34290">
            <a:spAutoFit/>
          </a:bodyPr>
          <a:lstStyle/>
          <a:p>
            <a:pPr algn="ctr"/>
            <a:r>
              <a:rPr lang="es-MX" sz="4050" b="1" spc="38" dirty="0">
                <a:ln w="9525" cmpd="sng">
                  <a:solidFill>
                    <a:schemeClr val="accent1"/>
                  </a:solidFill>
                  <a:prstDash val="solid"/>
                </a:ln>
                <a:solidFill>
                  <a:srgbClr val="70AD47">
                    <a:tint val="1000"/>
                  </a:srgbClr>
                </a:solidFill>
                <a:effectLst>
                  <a:glow rad="38100">
                    <a:schemeClr val="accent1">
                      <a:alpha val="40000"/>
                    </a:schemeClr>
                  </a:glow>
                </a:effectLst>
              </a:rPr>
              <a:t>Zonas del desarrollo </a:t>
            </a:r>
          </a:p>
        </p:txBody>
      </p:sp>
      <p:sp>
        <p:nvSpPr>
          <p:cNvPr id="17" name="CuadroTexto 16"/>
          <p:cNvSpPr txBox="1"/>
          <p:nvPr/>
        </p:nvSpPr>
        <p:spPr>
          <a:xfrm>
            <a:off x="1047900" y="1412776"/>
            <a:ext cx="1545465"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MX" sz="1350" dirty="0"/>
              <a:t>Caracteriza el desarrollo mental retrospectivamente</a:t>
            </a:r>
          </a:p>
        </p:txBody>
      </p:sp>
      <p:sp>
        <p:nvSpPr>
          <p:cNvPr id="18" name="CuadroTexto 17"/>
          <p:cNvSpPr txBox="1"/>
          <p:nvPr/>
        </p:nvSpPr>
        <p:spPr>
          <a:xfrm>
            <a:off x="5111847" y="1599464"/>
            <a:ext cx="2676590" cy="113107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MX" sz="1350" dirty="0"/>
              <a:t>Distancia entre la ZDR y la ZDP determinado a través de la resolución de un problema bajo la guía o colaboración de alguien más. </a:t>
            </a:r>
          </a:p>
        </p:txBody>
      </p:sp>
      <p:sp>
        <p:nvSpPr>
          <p:cNvPr id="19" name="CuadroTexto 18"/>
          <p:cNvSpPr txBox="1"/>
          <p:nvPr/>
        </p:nvSpPr>
        <p:spPr>
          <a:xfrm>
            <a:off x="1149440" y="4428087"/>
            <a:ext cx="1468192" cy="71558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MX" sz="1350" dirty="0"/>
              <a:t>Caracteriza el desarrollo mental prospectivamente</a:t>
            </a:r>
          </a:p>
        </p:txBody>
      </p:sp>
      <p:graphicFrame>
        <p:nvGraphicFramePr>
          <p:cNvPr id="22" name="Diagrama 21"/>
          <p:cNvGraphicFramePr/>
          <p:nvPr>
            <p:extLst>
              <p:ext uri="{D42A27DB-BD31-4B8C-83A1-F6EECF244321}">
                <p14:modId xmlns:p14="http://schemas.microsoft.com/office/powerpoint/2010/main" val="1067652354"/>
              </p:ext>
            </p:extLst>
          </p:nvPr>
        </p:nvGraphicFramePr>
        <p:xfrm>
          <a:off x="1426562" y="975534"/>
          <a:ext cx="4580430" cy="5189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1.bp.blogspot.com/_qsdWoKq8BGo/TA-vangF-qI/AAAAAAAAABo/fwY6rgHso4E/s320/ser+human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0142" y="3503819"/>
            <a:ext cx="2289220" cy="20863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CuadroTexto 22"/>
          <p:cNvSpPr txBox="1"/>
          <p:nvPr/>
        </p:nvSpPr>
        <p:spPr>
          <a:xfrm>
            <a:off x="3463406" y="6093296"/>
            <a:ext cx="2530699" cy="323165"/>
          </a:xfrm>
          <a:prstGeom prst="rect">
            <a:avLst/>
          </a:prstGeom>
          <a:noFill/>
        </p:spPr>
        <p:txBody>
          <a:bodyPr wrap="square" rtlCol="0">
            <a:spAutoFit/>
          </a:bodyPr>
          <a:lstStyle/>
          <a:p>
            <a:pPr algn="ctr"/>
            <a:r>
              <a:rPr lang="es-MX" sz="1500" dirty="0"/>
              <a:t>Ley Genética General</a:t>
            </a:r>
          </a:p>
        </p:txBody>
      </p:sp>
    </p:spTree>
    <p:extLst>
      <p:ext uri="{BB962C8B-B14F-4D97-AF65-F5344CB8AC3E}">
        <p14:creationId xmlns:p14="http://schemas.microsoft.com/office/powerpoint/2010/main" val="1385997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277827537"/>
              </p:ext>
            </p:extLst>
          </p:nvPr>
        </p:nvGraphicFramePr>
        <p:xfrm>
          <a:off x="48682" y="260648"/>
          <a:ext cx="7514034"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www.centroideat.com/wp-content/uploads/2013/06/Alteraciones-desarrollo-cognitiv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4019" y="404664"/>
            <a:ext cx="2434108" cy="16517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mural.uv.es/crisgoso/NEE/Retraso%20mental/basal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459" y="3437452"/>
            <a:ext cx="1776513" cy="1607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http://imagenesdeninos.com/wp-content/uploads/2014/06/Im%C3%A1genes-de-Ni%C3%B1os-en-la-Escuela-1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6372" y="3140810"/>
            <a:ext cx="3486956" cy="22006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711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inspirulina.com/wp-content/uploads/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99267">
            <a:off x="6172200" y="1879313"/>
            <a:ext cx="2581778" cy="1971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elpsicoasesor.com/wp-content/uploads/2010/11/socializac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487" y="1550294"/>
            <a:ext cx="2616860" cy="17700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http://3.bp.blogspot.com/-f6Hs7GYXwAQ/UMVNGS54lYI/AAAAAAAAACU/ygs-kyq8epI/s400/socializac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31175">
            <a:off x="1047739" y="3823301"/>
            <a:ext cx="2344340" cy="18795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115616" y="188640"/>
            <a:ext cx="7514035" cy="693044"/>
          </a:xfrm>
        </p:spPr>
        <p:txBody>
          <a:bodyPr>
            <a:normAutofit fontScale="90000"/>
          </a:bodyPr>
          <a:lstStyle/>
          <a:p>
            <a:r>
              <a:rPr lang="es-MX" b="1" dirty="0" smtClean="0">
                <a:solidFill>
                  <a:schemeClr val="accent1"/>
                </a:solidFill>
              </a:rPr>
              <a:t>Limitaciones de la teoría</a:t>
            </a:r>
            <a:endParaRPr lang="es-MX" b="1" dirty="0">
              <a:solidFill>
                <a:schemeClr val="accent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63113453"/>
              </p:ext>
            </p:extLst>
          </p:nvPr>
        </p:nvGraphicFramePr>
        <p:xfrm>
          <a:off x="1219486" y="1095738"/>
          <a:ext cx="7580005" cy="55736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Flecha curvada hacia abajo 4"/>
          <p:cNvSpPr/>
          <p:nvPr/>
        </p:nvSpPr>
        <p:spPr>
          <a:xfrm rot="2297868">
            <a:off x="7321640" y="4257273"/>
            <a:ext cx="1159099" cy="505822"/>
          </a:xfrm>
          <a:prstGeom prst="curved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schemeClr val="tx1"/>
              </a:solidFill>
            </a:endParaRPr>
          </a:p>
        </p:txBody>
      </p:sp>
      <p:sp>
        <p:nvSpPr>
          <p:cNvPr id="7" name="Rectángulo 6"/>
          <p:cNvSpPr/>
          <p:nvPr/>
        </p:nvSpPr>
        <p:spPr>
          <a:xfrm>
            <a:off x="7190739" y="5067843"/>
            <a:ext cx="1875988" cy="530915"/>
          </a:xfrm>
          <a:prstGeom prst="rect">
            <a:avLst/>
          </a:prstGeom>
          <a:noFill/>
        </p:spPr>
        <p:txBody>
          <a:bodyPr wrap="square" lIns="68580" tIns="34290" rIns="68580" bIns="34290">
            <a:spAutoFit/>
          </a:bodyPr>
          <a:lstStyle/>
          <a:p>
            <a:pPr algn="ctr"/>
            <a:r>
              <a:rPr lang="es-MX" sz="1500" b="1" dirty="0">
                <a:ln w="22225">
                  <a:solidFill>
                    <a:schemeClr val="accent2"/>
                  </a:solidFill>
                  <a:prstDash val="solid"/>
                </a:ln>
                <a:solidFill>
                  <a:schemeClr val="accent2">
                    <a:lumMod val="40000"/>
                    <a:lumOff val="60000"/>
                  </a:schemeClr>
                </a:solidFill>
              </a:rPr>
              <a:t>Falta de concreción y ambigüedad </a:t>
            </a:r>
          </a:p>
        </p:txBody>
      </p:sp>
    </p:spTree>
    <p:extLst>
      <p:ext uri="{BB962C8B-B14F-4D97-AF65-F5344CB8AC3E}">
        <p14:creationId xmlns:p14="http://schemas.microsoft.com/office/powerpoint/2010/main" val="3753514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0"/>
            <a:ext cx="7514035" cy="936104"/>
          </a:xfrm>
        </p:spPr>
        <p:txBody>
          <a:bodyPr/>
          <a:lstStyle/>
          <a:p>
            <a:pPr algn="ctr"/>
            <a:r>
              <a:rPr lang="es-MX" dirty="0" smtClean="0"/>
              <a:t>Problemas Que resuelve</a:t>
            </a:r>
            <a:endParaRPr lang="es-MX" dirty="0"/>
          </a:p>
        </p:txBody>
      </p:sp>
      <p:sp>
        <p:nvSpPr>
          <p:cNvPr id="3" name="2 Marcador de contenido"/>
          <p:cNvSpPr>
            <a:spLocks noGrp="1"/>
          </p:cNvSpPr>
          <p:nvPr>
            <p:ph idx="1"/>
          </p:nvPr>
        </p:nvSpPr>
        <p:spPr>
          <a:xfrm>
            <a:off x="822960" y="908720"/>
            <a:ext cx="7925504" cy="5688632"/>
          </a:xfrm>
        </p:spPr>
        <p:txBody>
          <a:bodyPr>
            <a:normAutofit/>
          </a:bodyPr>
          <a:lstStyle/>
          <a:p>
            <a:r>
              <a:rPr lang="es-MX" sz="2800" b="0" dirty="0">
                <a:latin typeface="Calibri" pitchFamily="34" charset="0"/>
                <a:cs typeface="Calibri" pitchFamily="34" charset="0"/>
              </a:rPr>
              <a:t>Los medios de ayudar a la ejecución son: modelamiento, manejo de contingencias, </a:t>
            </a:r>
            <a:r>
              <a:rPr lang="es-MX" sz="2800" b="0" dirty="0" smtClean="0">
                <a:latin typeface="Calibri" pitchFamily="34" charset="0"/>
                <a:cs typeface="Calibri" pitchFamily="34" charset="0"/>
              </a:rPr>
              <a:t>instrucción</a:t>
            </a:r>
            <a:r>
              <a:rPr lang="es-MX" sz="2800" b="0" dirty="0">
                <a:latin typeface="Calibri" pitchFamily="34" charset="0"/>
                <a:cs typeface="Calibri" pitchFamily="34" charset="0"/>
              </a:rPr>
              <a:t>, preguntas y estructuración cognoscitiva. </a:t>
            </a:r>
            <a:endParaRPr lang="es-MX" sz="2800" b="0" dirty="0" smtClean="0">
              <a:latin typeface="Calibri" pitchFamily="34" charset="0"/>
              <a:cs typeface="Calibri" pitchFamily="34" charset="0"/>
            </a:endParaRPr>
          </a:p>
          <a:p>
            <a:r>
              <a:rPr lang="es-MX" sz="2800" b="0" dirty="0" smtClean="0">
                <a:latin typeface="Calibri" pitchFamily="34" charset="0"/>
                <a:cs typeface="Calibri" pitchFamily="34" charset="0"/>
              </a:rPr>
              <a:t>Modelamiento</a:t>
            </a:r>
            <a:r>
              <a:rPr lang="es-MX" sz="2800" b="0" dirty="0">
                <a:latin typeface="Calibri" pitchFamily="34" charset="0"/>
                <a:cs typeface="Calibri" pitchFamily="34" charset="0"/>
              </a:rPr>
              <a:t>, manejo de contingencias y retroalimentación son los principales mecanismos para ayudar a los aprendices a través de las ZONAS DE DESARROLLO PROXIMO (ZDP). </a:t>
            </a:r>
            <a:endParaRPr lang="es-MX" sz="2800" b="0" dirty="0" smtClean="0">
              <a:latin typeface="Calibri" pitchFamily="34" charset="0"/>
              <a:cs typeface="Calibri" pitchFamily="34" charset="0"/>
            </a:endParaRPr>
          </a:p>
          <a:p>
            <a:r>
              <a:rPr lang="es-MX" sz="2800" b="0" dirty="0" smtClean="0">
                <a:latin typeface="Calibri" pitchFamily="34" charset="0"/>
                <a:cs typeface="Calibri" pitchFamily="34" charset="0"/>
              </a:rPr>
              <a:t>Los </a:t>
            </a:r>
            <a:r>
              <a:rPr lang="es-MX" sz="2800" b="0" dirty="0">
                <a:latin typeface="Calibri" pitchFamily="34" charset="0"/>
                <a:cs typeface="Calibri" pitchFamily="34" charset="0"/>
              </a:rPr>
              <a:t>medios de ayuda en la ejecución específicamente lingüísticos (signos) son: instruir, preguntar, y estructuración cognoscitiva.</a:t>
            </a:r>
          </a:p>
          <a:p>
            <a:endParaRPr lang="es-MX" dirty="0"/>
          </a:p>
        </p:txBody>
      </p:sp>
    </p:spTree>
    <p:extLst>
      <p:ext uri="{BB962C8B-B14F-4D97-AF65-F5344CB8AC3E}">
        <p14:creationId xmlns:p14="http://schemas.microsoft.com/office/powerpoint/2010/main" val="2920782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7782"/>
            <a:ext cx="7514035" cy="1159023"/>
          </a:xfrm>
        </p:spPr>
        <p:txBody>
          <a:bodyPr>
            <a:normAutofit fontScale="90000"/>
          </a:bodyPr>
          <a:lstStyle/>
          <a:p>
            <a:pPr lvl="0" algn="ctr"/>
            <a:r>
              <a:rPr lang="es-MX" b="1" dirty="0" smtClean="0"/>
              <a:t>creencias Que ha originado</a:t>
            </a:r>
            <a:r>
              <a:rPr lang="es-MX" dirty="0"/>
              <a:t/>
            </a:r>
            <a:br>
              <a:rPr lang="es-MX" dirty="0"/>
            </a:br>
            <a:endParaRPr lang="es-MX" dirty="0"/>
          </a:p>
        </p:txBody>
      </p:sp>
      <p:sp>
        <p:nvSpPr>
          <p:cNvPr id="3" name="2 Marcador de contenido"/>
          <p:cNvSpPr>
            <a:spLocks noGrp="1"/>
          </p:cNvSpPr>
          <p:nvPr>
            <p:ph idx="1"/>
          </p:nvPr>
        </p:nvSpPr>
        <p:spPr>
          <a:xfrm>
            <a:off x="899592" y="620688"/>
            <a:ext cx="7520940" cy="1728192"/>
          </a:xfrm>
        </p:spPr>
        <p:txBody>
          <a:bodyPr>
            <a:normAutofit/>
          </a:bodyPr>
          <a:lstStyle/>
          <a:p>
            <a:r>
              <a:rPr lang="es-MX" sz="2800" b="0" dirty="0">
                <a:latin typeface="Calibri" pitchFamily="34" charset="0"/>
                <a:cs typeface="Calibri" pitchFamily="34" charset="0"/>
              </a:rPr>
              <a:t>Tres temas básicos se pueden reconocer en una aproximación sociocultural </a:t>
            </a:r>
            <a:r>
              <a:rPr lang="es-MX" sz="2800" b="0" dirty="0" err="1">
                <a:latin typeface="Calibri" pitchFamily="34" charset="0"/>
                <a:cs typeface="Calibri" pitchFamily="34" charset="0"/>
              </a:rPr>
              <a:t>vygotskiana</a:t>
            </a:r>
            <a:r>
              <a:rPr lang="es-MX" sz="2800" b="0" dirty="0">
                <a:latin typeface="Calibri" pitchFamily="34" charset="0"/>
                <a:cs typeface="Calibri" pitchFamily="34" charset="0"/>
              </a:rPr>
              <a:t> a la acción </a:t>
            </a:r>
            <a:r>
              <a:rPr lang="es-MX" sz="2800" b="0" dirty="0" smtClean="0">
                <a:latin typeface="Calibri" pitchFamily="34" charset="0"/>
                <a:cs typeface="Calibri" pitchFamily="34" charset="0"/>
              </a:rPr>
              <a:t>mediada:</a:t>
            </a:r>
            <a:endParaRPr lang="es-MX" sz="2800" b="0" dirty="0">
              <a:latin typeface="Calibri" pitchFamily="34" charset="0"/>
              <a:cs typeface="Calibri" pitchFamily="34" charset="0"/>
            </a:endParaRPr>
          </a:p>
          <a:p>
            <a:endParaRPr lang="es-MX" dirty="0"/>
          </a:p>
        </p:txBody>
      </p:sp>
      <p:graphicFrame>
        <p:nvGraphicFramePr>
          <p:cNvPr id="4" name="3 Diagrama"/>
          <p:cNvGraphicFramePr/>
          <p:nvPr>
            <p:extLst>
              <p:ext uri="{D42A27DB-BD31-4B8C-83A1-F6EECF244321}">
                <p14:modId xmlns:p14="http://schemas.microsoft.com/office/powerpoint/2010/main" val="1755733216"/>
              </p:ext>
            </p:extLst>
          </p:nvPr>
        </p:nvGraphicFramePr>
        <p:xfrm>
          <a:off x="1547664" y="249289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2289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7520940" cy="1047016"/>
          </a:xfrm>
        </p:spPr>
        <p:txBody>
          <a:bodyPr>
            <a:normAutofit fontScale="90000"/>
          </a:bodyPr>
          <a:lstStyle/>
          <a:p>
            <a:pPr lvl="0"/>
            <a:r>
              <a:rPr lang="es-MX" b="1" dirty="0" smtClean="0"/>
              <a:t>experimentos </a:t>
            </a:r>
            <a:r>
              <a:rPr lang="es-MX" b="1" dirty="0"/>
              <a:t>apoyan o refutan la </a:t>
            </a:r>
            <a:r>
              <a:rPr lang="es-MX" b="1" dirty="0" smtClean="0"/>
              <a:t>teoría</a:t>
            </a:r>
            <a:r>
              <a:rPr lang="es-MX" dirty="0"/>
              <a:t/>
            </a:r>
            <a:br>
              <a:rPr lang="es-MX" dirty="0"/>
            </a:br>
            <a:endParaRPr lang="es-MX" dirty="0"/>
          </a:p>
        </p:txBody>
      </p:sp>
      <p:sp>
        <p:nvSpPr>
          <p:cNvPr id="3" name="2 Marcador de contenido"/>
          <p:cNvSpPr>
            <a:spLocks noGrp="1"/>
          </p:cNvSpPr>
          <p:nvPr>
            <p:ph idx="1"/>
          </p:nvPr>
        </p:nvSpPr>
        <p:spPr>
          <a:xfrm>
            <a:off x="822960" y="1100628"/>
            <a:ext cx="7520940" cy="5352708"/>
          </a:xfrm>
        </p:spPr>
        <p:txBody>
          <a:bodyPr>
            <a:normAutofit/>
          </a:bodyPr>
          <a:lstStyle/>
          <a:p>
            <a:r>
              <a:rPr lang="es-MX" sz="2800" b="0" dirty="0"/>
              <a:t>El pensamiento psicológico de Vygotsky surge como una respuesta a la división imperante entre dos proyectos: el idealista y el naturalista, por ello propone una psicología científica que busca la reconciliación entre ambas posiciones o proyectos. Sus aportaciones, hoy toman una mayor relevancia  por las diferencias entre los enfoques  existentes dentro de la psicología cognitiva. Vygotsky rechaza la reducción de la psicología a una mera acumulación o asociación de estímulos y respuestas. </a:t>
            </a:r>
          </a:p>
          <a:p>
            <a:endParaRPr lang="es-MX" dirty="0"/>
          </a:p>
        </p:txBody>
      </p:sp>
    </p:spTree>
    <p:extLst>
      <p:ext uri="{BB962C8B-B14F-4D97-AF65-F5344CB8AC3E}">
        <p14:creationId xmlns:p14="http://schemas.microsoft.com/office/powerpoint/2010/main" val="2784852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sz="quarter" idx="13"/>
          </p:nvPr>
        </p:nvSpPr>
        <p:spPr>
          <a:xfrm>
            <a:off x="3131840" y="1600200"/>
            <a:ext cx="5554960" cy="4525963"/>
          </a:xfrm>
        </p:spPr>
        <p:txBody>
          <a:bodyPr/>
          <a:lstStyle/>
          <a:p>
            <a:pPr algn="just"/>
            <a:r>
              <a:rPr lang="es-MX" dirty="0" smtClean="0"/>
              <a:t>Nació en el seno de una familia judía en Orsha, al norte de la República de Bielorrusia.</a:t>
            </a:r>
          </a:p>
          <a:p>
            <a:pPr algn="just"/>
            <a:r>
              <a:rPr lang="es-MX" dirty="0" smtClean="0"/>
              <a:t>Al año su familia se mudó a Gómel, ciudad situada al sur de Bielorrusia.</a:t>
            </a:r>
            <a:endParaRPr lang="es-MX" dirty="0"/>
          </a:p>
          <a:p>
            <a:pPr marL="0" indent="0" algn="just">
              <a:buNone/>
            </a:pPr>
            <a:r>
              <a:rPr lang="es-MX" dirty="0" smtClean="0"/>
              <a:t> </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25" y="1700808"/>
            <a:ext cx="2612391"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721277"/>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5237122"/>
            <a:ext cx="8229600" cy="1143000"/>
          </a:xfrm>
        </p:spPr>
        <p:txBody>
          <a:bodyPr>
            <a:normAutofit fontScale="90000"/>
          </a:bodyPr>
          <a:lstStyle/>
          <a:p>
            <a:r>
              <a:rPr lang="es-ES" dirty="0" smtClean="0">
                <a:latin typeface="Comic Sans MS"/>
                <a:cs typeface="Comic Sans MS"/>
              </a:rPr>
              <a:t>Pruebas que se han hecho de la teoría</a:t>
            </a:r>
            <a:endParaRPr lang="es-ES" dirty="0">
              <a:latin typeface="Comic Sans MS"/>
              <a:cs typeface="Comic Sans MS"/>
            </a:endParaRPr>
          </a:p>
        </p:txBody>
      </p:sp>
      <p:sp>
        <p:nvSpPr>
          <p:cNvPr id="3" name="Marcador de contenido 2"/>
          <p:cNvSpPr>
            <a:spLocks noGrp="1"/>
          </p:cNvSpPr>
          <p:nvPr>
            <p:ph sz="quarter" idx="13"/>
          </p:nvPr>
        </p:nvSpPr>
        <p:spPr>
          <a:xfrm>
            <a:off x="174964" y="188907"/>
            <a:ext cx="4675964" cy="4750617"/>
          </a:xfrm>
        </p:spPr>
        <p:txBody>
          <a:bodyPr>
            <a:normAutofit fontScale="85000" lnSpcReduction="10000"/>
          </a:bodyPr>
          <a:lstStyle/>
          <a:p>
            <a:pPr marL="0" indent="0" algn="ctr">
              <a:buNone/>
            </a:pPr>
            <a:r>
              <a:rPr lang="es-ES" sz="4000" dirty="0" smtClean="0">
                <a:latin typeface="Comic Sans MS"/>
                <a:cs typeface="Comic Sans MS"/>
              </a:rPr>
              <a:t>La</a:t>
            </a:r>
            <a:r>
              <a:rPr lang="es-ES" dirty="0" smtClean="0">
                <a:latin typeface="Comic Sans MS"/>
                <a:cs typeface="Comic Sans MS"/>
              </a:rPr>
              <a:t> mediación </a:t>
            </a:r>
          </a:p>
          <a:p>
            <a:pPr marL="0" indent="0" algn="just">
              <a:lnSpc>
                <a:spcPct val="110000"/>
              </a:lnSpc>
              <a:buNone/>
            </a:pPr>
            <a:r>
              <a:rPr lang="es-ES" dirty="0">
                <a:latin typeface="Comic Sans MS"/>
                <a:cs typeface="Comic Sans MS"/>
              </a:rPr>
              <a:t>S</a:t>
            </a:r>
            <a:r>
              <a:rPr lang="es-ES" dirty="0" smtClean="0">
                <a:latin typeface="Comic Sans MS"/>
                <a:cs typeface="Comic Sans MS"/>
              </a:rPr>
              <a:t>e centra en los instrumentos mediadores, la mente va más allá de la piel en otro sentido: el agente de la mediación se concibe como el individuo o los individuos que actúan en conjunción con instrumentos mediadores, pudiendo estar constituidos por herramientas y/o signos. El acceso es mediado a través de las herramientas psicológicas que dispone y el conocimiento se adquiere, se construye a través de la interacción con los demás.</a:t>
            </a:r>
            <a:endParaRPr lang="es-ES" dirty="0">
              <a:latin typeface="Comic Sans MS"/>
              <a:cs typeface="Comic Sans MS"/>
            </a:endParaRPr>
          </a:p>
        </p:txBody>
      </p:sp>
      <p:pic>
        <p:nvPicPr>
          <p:cNvPr id="4" name="Imagen 3"/>
          <p:cNvPicPr>
            <a:picLocks noChangeAspect="1"/>
          </p:cNvPicPr>
          <p:nvPr/>
        </p:nvPicPr>
        <p:blipFill>
          <a:blip r:embed="rId2"/>
          <a:stretch>
            <a:fillRect/>
          </a:stretch>
        </p:blipFill>
        <p:spPr>
          <a:xfrm>
            <a:off x="5147830" y="935429"/>
            <a:ext cx="3510143" cy="3510143"/>
          </a:xfrm>
          <a:prstGeom prst="rect">
            <a:avLst/>
          </a:prstGeom>
        </p:spPr>
      </p:pic>
    </p:spTree>
    <p:extLst>
      <p:ext uri="{BB962C8B-B14F-4D97-AF65-F5344CB8AC3E}">
        <p14:creationId xmlns:p14="http://schemas.microsoft.com/office/powerpoint/2010/main" val="2144003889"/>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143000"/>
          </a:xfrm>
        </p:spPr>
        <p:txBody>
          <a:bodyPr>
            <a:normAutofit fontScale="90000"/>
          </a:bodyPr>
          <a:lstStyle/>
          <a:p>
            <a:r>
              <a:rPr lang="es-ES" dirty="0" smtClean="0"/>
              <a:t>Teorías similares o complementarias</a:t>
            </a:r>
            <a:endParaRPr lang="es-ES" dirty="0"/>
          </a:p>
        </p:txBody>
      </p:sp>
      <p:sp>
        <p:nvSpPr>
          <p:cNvPr id="3" name="Marcador de contenido 2"/>
          <p:cNvSpPr>
            <a:spLocks noGrp="1"/>
          </p:cNvSpPr>
          <p:nvPr>
            <p:ph sz="quarter" idx="13"/>
          </p:nvPr>
        </p:nvSpPr>
        <p:spPr>
          <a:xfrm>
            <a:off x="0" y="1984632"/>
            <a:ext cx="4358449" cy="643902"/>
          </a:xfrm>
        </p:spPr>
        <p:txBody>
          <a:bodyPr>
            <a:normAutofit fontScale="92500"/>
          </a:bodyPr>
          <a:lstStyle/>
          <a:p>
            <a:pPr marL="0" indent="0" algn="ctr">
              <a:buNone/>
            </a:pPr>
            <a:r>
              <a:rPr lang="es-ES" dirty="0" smtClean="0"/>
              <a:t>Constructivismo de Jean Piaget </a:t>
            </a:r>
          </a:p>
          <a:p>
            <a:pPr marL="0" indent="0" algn="ctr">
              <a:buNone/>
            </a:pPr>
            <a:endParaRPr lang="es-ES" dirty="0"/>
          </a:p>
        </p:txBody>
      </p:sp>
      <p:pic>
        <p:nvPicPr>
          <p:cNvPr id="4" name="Imagen 3"/>
          <p:cNvPicPr>
            <a:picLocks noChangeAspect="1"/>
          </p:cNvPicPr>
          <p:nvPr/>
        </p:nvPicPr>
        <p:blipFill>
          <a:blip r:embed="rId2"/>
          <a:stretch>
            <a:fillRect/>
          </a:stretch>
        </p:blipFill>
        <p:spPr>
          <a:xfrm>
            <a:off x="4321736" y="1142999"/>
            <a:ext cx="4822264" cy="2879185"/>
          </a:xfrm>
          <a:prstGeom prst="rect">
            <a:avLst/>
          </a:prstGeom>
        </p:spPr>
      </p:pic>
      <p:sp>
        <p:nvSpPr>
          <p:cNvPr id="5" name="Rectángulo 4"/>
          <p:cNvSpPr/>
          <p:nvPr/>
        </p:nvSpPr>
        <p:spPr>
          <a:xfrm>
            <a:off x="6385585" y="4639625"/>
            <a:ext cx="2116769" cy="1815882"/>
          </a:xfrm>
          <a:prstGeom prst="rect">
            <a:avLst/>
          </a:prstGeom>
        </p:spPr>
        <p:txBody>
          <a:bodyPr wrap="square">
            <a:spAutoFit/>
          </a:bodyPr>
          <a:lstStyle/>
          <a:p>
            <a:r>
              <a:rPr lang="es-ES" sz="2800" dirty="0" smtClean="0"/>
              <a:t>Teoría del desarrollo cognitivo de Piaget</a:t>
            </a:r>
            <a:endParaRPr lang="es-ES" sz="2800" dirty="0"/>
          </a:p>
        </p:txBody>
      </p:sp>
      <p:pic>
        <p:nvPicPr>
          <p:cNvPr id="6" name="Imagen 5"/>
          <p:cNvPicPr>
            <a:picLocks noChangeAspect="1"/>
          </p:cNvPicPr>
          <p:nvPr/>
        </p:nvPicPr>
        <p:blipFill>
          <a:blip r:embed="rId3"/>
          <a:stretch>
            <a:fillRect/>
          </a:stretch>
        </p:blipFill>
        <p:spPr>
          <a:xfrm>
            <a:off x="0" y="3157767"/>
            <a:ext cx="5309988" cy="3982491"/>
          </a:xfrm>
          <a:prstGeom prst="rect">
            <a:avLst/>
          </a:prstGeom>
        </p:spPr>
      </p:pic>
    </p:spTree>
    <p:extLst>
      <p:ext uri="{BB962C8B-B14F-4D97-AF65-F5344CB8AC3E}">
        <p14:creationId xmlns:p14="http://schemas.microsoft.com/office/powerpoint/2010/main" val="4049921624"/>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Teorías antagónicas</a:t>
            </a:r>
            <a:endParaRPr lang="es-ES" dirty="0"/>
          </a:p>
        </p:txBody>
      </p:sp>
      <p:sp>
        <p:nvSpPr>
          <p:cNvPr id="3" name="Marcador de contenido 2"/>
          <p:cNvSpPr>
            <a:spLocks noGrp="1"/>
          </p:cNvSpPr>
          <p:nvPr>
            <p:ph sz="quarter" idx="13"/>
          </p:nvPr>
        </p:nvSpPr>
        <p:spPr/>
        <p:txBody>
          <a:bodyPr/>
          <a:lstStyle/>
          <a:p>
            <a:pPr marL="0" indent="0">
              <a:buNone/>
            </a:pPr>
            <a:r>
              <a:rPr lang="es-ES" dirty="0" smtClean="0"/>
              <a:t>Psicoanálisis de Sigmund Freud </a:t>
            </a:r>
            <a:endParaRPr lang="es-ES" dirty="0"/>
          </a:p>
        </p:txBody>
      </p:sp>
      <p:pic>
        <p:nvPicPr>
          <p:cNvPr id="4" name="Imagen 3"/>
          <p:cNvPicPr>
            <a:picLocks noChangeAspect="1"/>
          </p:cNvPicPr>
          <p:nvPr/>
        </p:nvPicPr>
        <p:blipFill>
          <a:blip r:embed="rId2"/>
          <a:stretch>
            <a:fillRect/>
          </a:stretch>
        </p:blipFill>
        <p:spPr>
          <a:xfrm>
            <a:off x="4644008" y="2996952"/>
            <a:ext cx="2893006" cy="2922327"/>
          </a:xfrm>
          <a:prstGeom prst="rect">
            <a:avLst/>
          </a:prstGeom>
        </p:spPr>
      </p:pic>
      <p:pic>
        <p:nvPicPr>
          <p:cNvPr id="5" name="Imagen 4"/>
          <p:cNvPicPr>
            <a:picLocks noChangeAspect="1"/>
          </p:cNvPicPr>
          <p:nvPr/>
        </p:nvPicPr>
        <p:blipFill>
          <a:blip r:embed="rId3"/>
          <a:stretch>
            <a:fillRect/>
          </a:stretch>
        </p:blipFill>
        <p:spPr>
          <a:xfrm>
            <a:off x="1043608" y="2852936"/>
            <a:ext cx="2664296" cy="3066623"/>
          </a:xfrm>
          <a:prstGeom prst="rect">
            <a:avLst/>
          </a:prstGeom>
        </p:spPr>
      </p:pic>
    </p:spTree>
    <p:extLst>
      <p:ext uri="{BB962C8B-B14F-4D97-AF65-F5344CB8AC3E}">
        <p14:creationId xmlns:p14="http://schemas.microsoft.com/office/powerpoint/2010/main" val="1706351066"/>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3568" y="0"/>
            <a:ext cx="7756263" cy="1054250"/>
          </a:xfrm>
        </p:spPr>
        <p:txBody>
          <a:bodyPr/>
          <a:lstStyle/>
          <a:p>
            <a:r>
              <a:rPr lang="es-MX" dirty="0" smtClean="0"/>
              <a:t>Conclusiones </a:t>
            </a:r>
            <a:endParaRPr lang="es-MX" dirty="0"/>
          </a:p>
        </p:txBody>
      </p:sp>
      <p:pic>
        <p:nvPicPr>
          <p:cNvPr id="4" name="3 Marcador de contenido"/>
          <p:cNvPicPr>
            <a:picLocks noGrp="1"/>
          </p:cNvPicPr>
          <p:nvPr>
            <p:ph sz="quarter" idx="13"/>
          </p:nvPr>
        </p:nvPicPr>
        <p:blipFill rotWithShape="1">
          <a:blip r:embed="rId2"/>
          <a:srcRect l="6070" t="29682" r="40234" b="18690"/>
          <a:stretch/>
        </p:blipFill>
        <p:spPr bwMode="auto">
          <a:xfrm>
            <a:off x="18770" y="1052736"/>
            <a:ext cx="9125230" cy="58052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7590478"/>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sz="quarter" idx="13"/>
          </p:nvPr>
        </p:nvPicPr>
        <p:blipFill rotWithShape="1">
          <a:blip r:embed="rId2"/>
          <a:srcRect l="9112" t="56109" r="41356" b="31088"/>
          <a:stretch/>
        </p:blipFill>
        <p:spPr bwMode="auto">
          <a:xfrm>
            <a:off x="251520" y="1772816"/>
            <a:ext cx="8640960" cy="27545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6459335"/>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a:xfrm>
            <a:off x="3779912" y="188641"/>
            <a:ext cx="3975594" cy="3312367"/>
          </a:xfrm>
        </p:spPr>
        <p:txBody>
          <a:bodyPr>
            <a:normAutofit fontScale="92500" lnSpcReduction="20000"/>
          </a:bodyPr>
          <a:lstStyle/>
          <a:p>
            <a:pPr algn="just"/>
            <a:r>
              <a:rPr lang="es-MX" sz="3600" dirty="0" smtClean="0"/>
              <a:t>Su padre, Semyon Vigodsky era un ejecutivo bancario.</a:t>
            </a:r>
          </a:p>
          <a:p>
            <a:pPr algn="just"/>
            <a:r>
              <a:rPr lang="es-MX" sz="3600" dirty="0" smtClean="0"/>
              <a:t>Su madre, Cecilia Moiseievna era maestra.</a:t>
            </a:r>
            <a:endParaRPr lang="es-MX" sz="3600"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33" y="188640"/>
            <a:ext cx="3096344" cy="2880320"/>
          </a:xfrm>
          <a:prstGeom prst="rect">
            <a:avLst/>
          </a:prstGeom>
        </p:spPr>
      </p:pic>
      <p:sp>
        <p:nvSpPr>
          <p:cNvPr id="9" name="8 CuadroTexto"/>
          <p:cNvSpPr txBox="1"/>
          <p:nvPr/>
        </p:nvSpPr>
        <p:spPr>
          <a:xfrm>
            <a:off x="3808931" y="3885751"/>
            <a:ext cx="3975594" cy="2031325"/>
          </a:xfrm>
          <a:prstGeom prst="rect">
            <a:avLst/>
          </a:prstGeom>
          <a:noFill/>
        </p:spPr>
        <p:txBody>
          <a:bodyPr wrap="square" rtlCol="0">
            <a:spAutoFit/>
          </a:bodyPr>
          <a:lstStyle/>
          <a:p>
            <a:pPr algn="just"/>
            <a:r>
              <a:rPr lang="es-MX" sz="3600" dirty="0" smtClean="0"/>
              <a:t>Recibió educación primaria en su casa con Solomo Ashpiz.</a:t>
            </a:r>
          </a:p>
          <a:p>
            <a:endParaRPr lang="es-MX" dirty="0"/>
          </a:p>
        </p:txBody>
      </p:sp>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93" y="3501008"/>
            <a:ext cx="3096384" cy="2800812"/>
          </a:xfrm>
          <a:prstGeom prst="rect">
            <a:avLst/>
          </a:prstGeom>
        </p:spPr>
      </p:pic>
    </p:spTree>
    <p:extLst>
      <p:ext uri="{BB962C8B-B14F-4D97-AF65-F5344CB8AC3E}">
        <p14:creationId xmlns:p14="http://schemas.microsoft.com/office/powerpoint/2010/main" val="797265413"/>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932040" y="365951"/>
            <a:ext cx="3970784" cy="5649491"/>
          </a:xfrm>
        </p:spPr>
        <p:txBody>
          <a:bodyPr>
            <a:normAutofit/>
          </a:bodyPr>
          <a:lstStyle/>
          <a:p>
            <a:pPr algn="just"/>
            <a:r>
              <a:rPr lang="es-MX" dirty="0" smtClean="0"/>
              <a:t>Mostró interés por el teatro, la literatura y filosofía.</a:t>
            </a:r>
          </a:p>
          <a:p>
            <a:pPr algn="just"/>
            <a:r>
              <a:rPr lang="es-MX" dirty="0" smtClean="0"/>
              <a:t>Además del alemán y el ruso, dominaba el hebreo, francés, ingles, latín, griego y esperanto.</a:t>
            </a:r>
          </a:p>
          <a:p>
            <a:pPr algn="just"/>
            <a:r>
              <a:rPr lang="es-MX" dirty="0" smtClean="0"/>
              <a:t>Excepcional velocidad con la que leía y su extraordinaria memoria.</a:t>
            </a:r>
          </a:p>
        </p:txBody>
      </p:sp>
      <p:sp>
        <p:nvSpPr>
          <p:cNvPr id="6" name="AutoShape 6" descr="data:image/jpeg;base64,/9j/4AAQSkZJRgABAQAAAQABAAD/2wCEAAkGBw8QDxQPEBAVEBUWEBYVFBAWDxQZEBEVFRcYFhYUFBgYICggGBolHxQVITEiJykrLi8uFx8zODMsNygtLi0BCgoKDg0OGxAQGy8lHyQsLCwuLC83NzQsLCwsNzc2Ly0sNDQsLCwuLC8sLCwsLDQsLCwsLCwvLC8sLCssLCwsLf/AABEIAPUAmAMBIgACEQEDEQH/xAAbAAEAAwEBAQEAAAAAAAAAAAAABAUGAwIBB//EAEIQAAIBAgMEBAoIBAYDAAAAAAECAAMRBBIhBRMiMQZBUWEUMjM0cXN0kbGyFSNUYoGCodNCQ1KSJFNyo8HwotHS/8QAGQEBAQEBAQEAAAAAAAAAAAAAAAUEAQMC/8QALBEBAAEDAQUHBAMAAAAAAAAAAAECBBEDEjEzcYETITJBUWHBBRRCoSKx8P/aAAwDAQACEQMRAD8A0MRE+kAiIgcj5fDe0r8jzZTG/wA/De0r8jy2xFOurmzVSu9a/O+QICClhzuSB1aCSr2nOpHJWsuH1XkTP4k4zhyh+X1lgeFrVLlB/EBwEDkbCS8EawqLdWybyqGuDc5mZlfUcgFA/NMc0e7YtYmepnFfVX3uXdgvo2fPlTNyHbe19PGkvE1q4WotNXL7xmUkHIVSxCA2/i1H4mNgW0SqxD1CzKu9GarTswU8CZVzG5FhqTILDFBWsapJoEroxYVPrbAaW6k590RRnzGjiZ/FPi91pvAyh8wUEtdgcgQkcQBUG+njTpVGJCsqZ3YVAVuSAUYJoWA0F8w7RrHZ+4vRzmA6O+Z0PUr8JrNn1K28TNmKGnlJZbFXWzXI6r3Ycz4omU6PeZ0PUr8JQsIxtdPlgv8AwxzWEREophERAREQEREDn/Pw3tK/K8vXwLAuQt74hHUXHiAhmt+YsfxlCfL4b2lflebKSr6cakclay4fVnquyKj3c0wHYVCbODZmemygE9yv7++dKOzqy1M4UAZQo1UG9mG806uIkpyuRblL2Jj7SWxQYTZDo2YpmKsoBzcVRQHUk3POxTn2GKWyawFRL5c4srqfEtrqLjMbhbHq1Hpv4jtJFTWwtV2DsgJL02PHoihRnpjtub9xvIdXZOIswBuGN8ufkRmCgd1nAP8AoE0URGpMCgrbJrBQEbmoUg2suqNnAvY2KkWtrcz3UwFfKul7KEannuCAyvmB9IIAsNDLyI7SRWbPwtZKodjwnOuS/iLmzU7a9V2H490yvR7zOh6lfhN8vOYHo95pR9SvwlCwnM1dPlgv/DHNYRESimEREBERAREQOf8APw3tK/K80eysa1beFlVclZ6YsxN8htc3At1TOfz8N7SvyvLDA47c0q5CsznGVCibt7sHcAEactb35aSXe05r6QrWXD6uVfpLXWjVrDDoVpLiC31zAE0KgphRwc24j3W65OO1K4rrhzRQFnqAOajZSKaU3zAZeveEdxWU2LVvonHIFYs1XF5V3bZnzVWK5Vtc3BBFu2Wm3VSpiMLmzZN3iLsucZQ6IBdl5X190z7NO7Hq2PdTa9ZSo3ScWKWirb1sjK1PeLVU5eXMW7ucmYTaGarVouoRqSozENdCtQMVINhbxGuD3Sh2iRVSjhxvAlLFUqQqqrq5UUDeoptpYsBcaXknAsVpPhKqlKudUeqtNsuIVtN8GsRcqLEE6HutPmaIwPOI6T1BQeuuG0p0q71FaoQUNEqFTRTqwfN3W65OTatbwlMO9FVzNUGcVGsVppTfMoy633hHdllJ0iptSXH0RnqDEYI1FtTJO+UGmycC2uy7sgc+Ey62k1sRhK+u7UVlZ7Ehd4iZS3YOAi/aROzTTjd6/wBf6B7xu06tNgopo2bErRBzsLZkzZjw/haSMJtDNVq0XUI1JabMQ10K1M2Ug2Fj9W1we6U+3KYqhPHCvjUs6BgwUUypcEC4F+uesE5Sm+EqqUq5lR6wRrV0bQVw1iLlQQQeR7rTmxGyLbYu0fCKefIaZFRkZCeJcp0v6QVP4zH9HvM6HqV+E0eARqOPqUyWda9JaoYpotSmcjglQFGZd2QPuGZvo95nQ9Svwm6xiM1Y9vlgv/DHNYxESgmEREBERAREQOR8vhvaV+R5ctjqy162HZ+JlR8NwrYqxysPvFGAJ7mHplMfL4b2lfkeX2OwztjMNVCXWmlcM114TUFML3/wH9JLvcdpGfRWsuF1Nr4t6T4ZRVyCpWNN2ITlu3e9zoDdB7zItPH1zWoZa2ejXq8DZEDNT3Jfq68y8+wyVtjDu9XDFUzqmILv4tgu7dLkHnq4nnFYErUwYpU+CjUYmxHAu7ZANTrqwmSMY6T8tj7sbaLNhPCKzXsKjMQAAFpsw0A7lnJto1Uw1PF1Do27NSlYZUSqQOE87rmBuedjoJGweEr+BrhWpMpZ3Wo2ZLLTqMxY89Tlb3zu+Cq1MLSwjra26Wo9xkK0ipJXW/Fl5dV52Ypz1/Q+4faNSqWFOsq1Ur5amFZVutMVMrEg8WqjMGvY985nbFTwE7RBuuQ1hRyjWiNefPPl1ve19LRi8FVr0wtWjastW64m68Ch7h1YcWq6Ze+x0nn6KqeAHZwUgbs0BVuMopE2z/6svVbn3R/H9/oPpKs7YhExAWoKzU8OuRCGO5WquYHUi5Oumk6bHrMq4pjqwxBQaasQq5Qx69Xt3CdNmbNtWru9K3+K3lJtL5d0lPmNR4raGeMHgqmeqr0yEfGNVvmHihVCnQ3HEP0iZp3chO2DjHrUEapYVASlUDRRURij2HZcH3zH9HvM6Hql+E1WyMI9HEV1CkUnZKiNmvxkZaq2524VP5jMr0e8zoeqX4TbY42qsezBf+GOaxiIlFMIiICIiAiIgcj5fDe0r8jzZTGny+G9pX5Hmykm/wCJHJWsuH1IiJhbCIiAiIgIiIH1ecwHR7zOh6pZv15zAdHvNKHqllH6f+XT5YL/AMMc1jERKaYREQEREBERA5Hy+G9pX5XmymNPl8N7SvyPNlJN/wASOStZcPqRETC2EREBERAREQPq85gOjvmdD1SzfrzmA6O+Z0PVLKP0/wDLp8sF/wCGOaxiIlNMIiICIiAiIgcj5fDe0r8jzZTGny+G9pX5Hmykm/4kclex4fUiRKu0qKrVZnsKRAqaG63AI0trcEcryVf/AL2TDiWt9iLjtnipWVbAnxmyjQ87Xt3coHuJzaugdaZYBmVmVeshbBiPRmHvnS47YCIuJ5WoCSAdRa/43t8DA9rzmA6PeZ0PVLN+vOYDo95nQ9Uso/T/AMunywX/AIY5rGIiU0wiIgIiICIiByPl8N7SvyPNlMZiaGfLZ2psrhldCMykXGlwRyJ6p9/xP27Ef7P7cw3NtVq1RMejfbXNGnRipZbW2TWqGsaYFqlMqwLeMy2NFv8AyqX9AjH7Nr1KjMFFiKoIDABs1SkyHtJsjXudCdOcrGbEgEnH4gAC5P1On+3KmnjcVXBDYmqaebTMVDHu4AJ5xaavd3w0/d6cxmGrq7OrXuqAjM4AzgBRv0qqf7Q3onvDbMqIysbswqDO5cWcAuQwX8/Xr1chMxQRqetOrUQ9oqf8HSSMPVxTaHHYi/caNj6Pq4mz1N0TDkXmn5tPi8JUaqtZb3SqtlzLlNOxVydL342Nr9QldT2LWsFa5TKwKbxRUuyBQS4HEFsQG0azXOsgWxP27Ee+j+3FsT9uxHvo/tzkWerHnB97pe6z+iqtzw2uapJWooY5qyOhF7g2AbQ6a265O2PhKlNnzgWKUwLciV3l9Orxl7pnrYn7diPfR/bi2J+3Yj30f24mz1ZjGY/Z97pe7aLzmA6PeZ0PVL8JLtift2I99H9uMJh1pU1pLfKqhRc3Nh2z3tberSznzwy3WvRqREUu0RE2MRERAREQOFTF0lOVqigjmCwuJ5+kKP8Amp/cJHrbPzVWcgMCBoeYIlZUwOXEMGUBWUFQMtha+bq9E+ZmY3PfTo06u6ZXf0hQ/wA1P7hHh9D/ADU/uEq/o5P6fl/9T7hsDRdb5gtiQQV1BHoWeU6lUb4e0W+lO6pLx+NpGk4FVCcvLMLnunLCACmtv6R+s+fRNH+tfcf/AJnejhVUBRVFhy56d3izka3rEu1W8RGKal7S2GlSgrIxzlb3J4SetSOrslMEZXAIKkNYg8xJ2yccaB1qKyHmozX9I05y6x+BTEKKqEFrcLdTDsP/AHSZqderSrxXOaZ83pXoxXTmnfHko4gggkEWINiDzB74lBNmMERE6EREBERAREQEREBPL0weYBty7p6iBz3Cf0icUwKrfKStze3VfukqIdzKP4N94+4R4L94+4SRE4ZlHGG+8fcJP2XimoG1yyHmvZ3jvnCJ810U1xs1PqjUqonML3H4JayipTIzW0PU47D398oiLaEWPWDzB75M2fjzSNjqp5jrHeJY7ZwNPcriBUuxC6DLla/ULa3F5n0KNTTqmie+nylr1KadajtKe6Y3wooiJrYSIiAiIgIiICIiAiIgIiICIiAiIgIiICIiAiIgIiICIiAiIgIiICIiAiIgIiICIiAiIgIiICIiAiIgIiICIiAiIgIiICInmo6qCzEKBzJNgPTA9RKduk2EzBVdqhJABWmxXU2HFyI9BlxDs0zTvgiIhwiIgIiICIiAiIgIiICIiAiIgVvSDafguHatYGxUcWa3Ebfwgmfmu3elFXE6Frgcly2pr3hTcse9uXUBP0PpbgfCMKaObIWdbNlvaxvyuOyZjZXRLCIwau1SvbUpuwtPSxIYXJNr3InG23nTpp2p3s7sTY2MxFSnVWk7oKqMajHhsGBJBY68p+xGQsLtGixVEuLjQZbADTs06xJsPHX1atSYzGCIideBERAREQEREBERAREQEREBERAibT8QHsYG/YNbnTulJQqZk0Wx0uOJmOa9ra9YUTR1aSuLMoYXvYjS4ng4Sla27W1rWyjlrp+p98PSmuIjClFMJVAChSGBzC91UWUflNz/AM8poJHGBo3vu1ve97a3HI/pJEOV1bRERD4IiICIiAiIgIiICIiAiIgIiICIiAiIgIiICIiAiIgIiIH/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04" y="24637"/>
            <a:ext cx="1978324" cy="2772991"/>
          </a:xfrm>
          <a:prstGeom prst="rect">
            <a:avLst/>
          </a:prstGeom>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578" y="41340"/>
            <a:ext cx="2584536" cy="2739587"/>
          </a:xfrm>
          <a:prstGeom prst="rect">
            <a:avLst/>
          </a:prstGeom>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64" y="3190697"/>
            <a:ext cx="2151531" cy="283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9" descr="data:image/jpeg;base64,/9j/4AAQSkZJRgABAQAAAQABAAD/2wCEAAkGBxQTERUUEhQVFhUWFxUYGBYXGBgUGBYWGBgXFxgVGBcYHCggGBolGxUUITEhJSkrLi4uFx8zODMsNygtLysBCgoKDg0OGxAQGy8mICQsLCwsLC0sLDQsLCwsLCwsLCwsLCwsLCwsLCwsLCwsLCwsLCwsLCwsLCwsLCwsLCwsLP/AABEIALEBHAMBIgACEQEDEQH/xAAcAAACAgMBAQAAAAAAAAAAAAAABgQFAgMHAQj/xABGEAACAAMFBQUEBggEBgMAAAABAgADEQQFEiExBkFRYXETIjKBkUJSobEjYnKSwdEHFBVDU4Lh8CQzorIWNDVz0vFjg8L/xAAaAQADAQEBAQAAAAAAAAAAAAAAAgMBBAUG/8QALxEAAgIBAwIDCAMAAwEAAAAAAAECEQMSITEEQVFhcRMiMoGRsdHwocHhIzNSFP/aAAwDAQACEQMRAD8A4bGySc41x6DAA1bOXy0hqqcjqp0PUfjHUrq2hWatZbUcDNTr58RzHnHC5U+kTbNebIQysQRoQcxHXjzJKpcEZQfKOzTtrxi7OccDbnOnLEeH1oVdrtnWm1mSF+kGbSh7Y1xS+f1d+7hFVY76lWxRJtFEmey4ooJPuk5K31T3TyOkixXrNsDLJtdZlmJok1QcUo8KHOm8oeqnj0a4ONP4fHw9SdO/MR0ehifZ7XSHjafZdbWvb2dl7ZhiDAjs7QOZ0WZz3nI0OccznB0Yo6lWUkFSKEEagg6RyTjLE6f18SqakhwuK/EBaRaD/h51Fc75TezOXmp15RR7SXbMss95M3Vcww8Loc1dTvBEU5nGHW5HF52QWKZT9bkKWsbk0M1Bm1lYnkKr0p1V5NSo3TW4jQRlMQqSGBBBIIORBGoI3GPFWukRKHkS7PKrE66dnZs891TTicgPOHa6tlJUqhmHEeGg/MxTHC2LJ0iJ+j+wsZ5ShwzZU2Uf5lqP9SrFzYrhmKO8QsNNwylDoEAGY0yiwv8Aup0dgqlqmvdFdY7kktjnbvcWb4sizD32OVNN9VU1+cUj3FZjqGPn/SG+0WJWKpMLKQoJwAEkgAEfHXlEGa1ilGkyXPPNpiqDzGFcx5xTPiySdpeH2MxtJbi2dnrL7h+9Gt9l7KdAw8x+UOqBWTHY7KsxQaHEitT+eYSG+GsFitTNMVGs0mW9C2Iy0ChV1bEuWRppxHGIro5XTa/fkUeRC3tZsxKbsJKuVFnkrLApXvHvuTzJMVNi2UIPdYN8PnHULRdku0MWmPJLnUqjAk8ahhnFG90GXNKrMGW5gQR551h107UvH6iuaoyuHZMzMiNMz0ii20soxEblyA3f3kB0Ah8kWtpMs0zyzIzHw0EJm0krtQShz4flA4yjaZmz3OVW9KGJF1WfEwjVeakOQwoYmXHMAYRyqtZV8HSNmtnQ4GUMU7YxaVcUXhvPIcOsTNjh2SK8zu5AhTrTieHSLbaK+0dKLwirclLgRU0cn2xvQyl7KzgIq5ArkFG/Bz4tr845dahnD5tbPBY0hEtZzhOpk5cjY1RGgggjkLBBE267qnWhsMmWznfQZDqTkPOL1rmsll/5ub2swfuJBqAeDzN3QZwyg3uY5JC9YbDMnNglIztwUV8zwHWLltmFTuzrVIlvvSpYryJXKvKNdv2pmsvZyFWzyfclZE/afxMfSKGN91eZm7CCCCEGCCCCAAhpuPaii9jax2ko0GIjEVHBh7a/EbjpCtBDQm4O0Y4p8nRrKZlh+ks9Z9jfvNJriKj+JLblx8mG+LS+Lms95SBOkuvaUos3TMD/ACZ4GYPA6jmI55cN/wAyzHLvSyalCaCvvKfZbmPjDhYGBY2q73CuadrJagSZvwzF0RuDDuncVOvbjnGa01a/8915x/BCSad/z+RAvCwzJMxpc1SjrqD8xxHMaxhZp7S3V0Yq6kMrDIhgagjzjrVps9nvSSVYGVOlZEMPpbO3Aj95KJ+e45FJsuxc8TzLmrhw549UK7mU+0D/AHSOfLhcN47p8P8Ae5SM72fJb31dv7UkrbrOtJ4KpbJSinf9m0KPdbfwPnEm59k5coBp1Gb3dw68YvLktsu7z9EMVRhmD+Ip1BiZOuV589TIP+GmDGJu6WvtK5OjA5U1PrGRhqBuiGLRUiXKXM5KqjPoAIv5OyU0ANPJWorgSjN5kkKvxifcYkWQgyu8oxY5rCjzm3AE+BAdw86mK2/dqA5wiYAToBmOhPCPRwdHO9yE8qa2LGzYZPgVgeJdC3qBlGyVtBjZl8OFSeOegz379+6FabdtrmhCT2cpzm50UbzQZtyA1+MX0uTJlS+zkoSPad6F3PFuHQZR2qGNuoq/Mi2+5WTrPNMztK56jvU135AxdKyNLq8uTMnHPFMUNupqykVpvyiCjmpU5j2TxHA8xpFNe8l0JKH6I5nPOXxrxXgfI8T0ygp7SETa4JBvO0S3CuuCUMgEA7ML/L3QPSN9tns7AS2VRQd5q04mgAOI6csoj2a/JYVcOLgKAmv5x5fNlJUTpAIK5vLpoNcSjdzHnxhqUeVXoHJc3bIFQGnZ+9hwj0qYwv2zs6dopqyaMN6jxIfLMf1iilXqKd8FT8PWJ9hvINiVWpXfSoBGh59IyWKSeqzFLsSbsns+HEwRd7MaV5KNT8oj7V3aUX9Yk96X+8C+wffp7p38DWNd33y+JkmGpBIKt3lPkcqQ03fbFbuqgAI7w4jfXgPlHL1eKUlZTHJJnK7XYktYCgfSHJSBUk7gQNYkWC5ZN2J29qYPOr3EHeVDwUe3M5+FeucX16fq93B5khGZprMFY6AalE9xOep0GUKNrtYtIwztfZb3eQG4R5NLC7lvLw8PX8fU6vj44NrbZPMapNBuWtacyd55x5atpyRrCZeElpLlW/vnEQ2qJvO3uzVj8C1vG3FzFNPapi1ui4rTav8AJlnDvmN3UHVjl5Cpi1/VbBY85zm2Th+7lnDJU8GfV8x+YibTnu+Bk0tihui5J9pakmWzcW0RftMchF6bssNjztMz9anD9zJNJYPB5mp8qecV18bV2ieuColSRkJUoYEA4GmsUULcY8b+v4/fQam+S/vTaydNXs5eGRJ3SpIwCn1iM2iggghHJvk1JLgIIIIw0IIIIACCCCAAggggAIk2C3PJcPLYqw+I3gjeOURolXdZDNcKoqSQI1XewM6FcFpFtKzFDyrRKp3peZw8Frk6f/G2lcjSsPc4BwZTAiulNCd7SzuPFDn+ClYrILPKCJrkWYalv6boc1sU8SkmeGaAC4BoRvUtwNM+Uel08/aPTL5+D9fPzOacdO6KO6dkXmTGL0aWmda0DDeWzqABqMqmgrvhgt88GV2a4ZdnlCrBKCvSgpiJ/GNVoOAUmOFdtRWgYbsW4H+zFNaJjKzicQJQzArqwzAI46x6GDpYRdr5fv2ITySfIs31fzOSq91VyA5cI33FYlUC1WpaprKln959dhvTgPa35eLVs7dy2u2kstZUtWmOuuOmSpQcWI8gYYJ9zPOtKtaThllh3dDThQeBd1NYdPXJ6nsu3ia3pWx7+1bRaM1VsG45U8ixA9Il2QzBXtGU8B7XnQUjXfd4YZjKtAq90AZAAZAARRz7wZjhU5mOyELiuEQb3GZbQCwUEZnjGF6zBJbCzA5ddYW7eZaEBcmGtOOv4wSbLMmmpR6cSCo9WoINMU1vsBnbZ6yTLCLVWBZANEzoyjz9ARF1cl8EE0oCRQgxDtlimfRsEQ9mGopcYjWlaezuG+MUwuwqDLmDccj6bxGJwknF7oHfJtvWy4VJC1Vzp7ja+h3RhZpJwigpwhvui7+1l4W/s7jE19naDPIRy/8A2xhLSx/ZNqzn1suyY8+WZYpVTjY5KoU0xMeNCABqaQxWW0oq4FOIDxHe5HHgPq/MxjeOGvZZhK0yJBz31ii/aCqSirShI9DSsXitfIt0Ndrs0ifLwzJYmAkEjEyOtBQFDXDUeUc+2q2d/VSGlsZkljRXIwlW1MtxuanrDdYJxoDFlOAmIUKqVaniAZQQagkU3RwdT0t8clseSjlouCZa5fdUADSY/dSm8VpU+VYril32I51ts4bvDIU/HF8RyEMG0E60rN7O0GlKEBT9GV3FaajrCNtDZcL4ho2cePJxjwt/P8fmzrSb5Nl97U2i0jCzYJYyEqX3EA4UGvnFJBBEZScnbHSS4CCCCMNCCCCAAggggAIIcP8AhywTP8i8FXlOTD8TSPJn6PbQRWTMkThuwPmfUU+MU9lPsr9BdaFCCLm17KWyX4rPM/lHaf7KxUzZTKaMpU8CCD6GEcWuTU0zCCCCMNPRHQNhbrwoZzDM5L+J/D1hJuyzGZMVRqSB6x2Ow2Ans5EsVOSjrvPzMNFGMudi7n7aaZrCoQ0WuYL64iN+EUNOJWGe8nEs4BTCKM3FmOmJt9dafVjCwqlmlFlPdUFBxZtXc9T8oo7zntNswZfE81ieQUAAfP1j1emwO9+P7/w5skrRRbW2dg2JjkcxnWgiu2UnTLSz2d1xy1UkzCadku5WO8EigGo1GQyx2jmuEVM2diAAMyScgAOJOUN932BbDIk2UUMx3R7Q26pIDCvADujpXeY78spR0xXP9Eo1TZBst0rZlIkhkJp2hzd2pmCxqBgzNKZZ+tbb7XMl1YkMK68K6VG6Gi/r3RBwmAnPfnWohGnXp2jsChwlXBPlkfWhhMGRtXp2Emt+SutNqLkknXMmJ1xWYHFMY4UXIsd591a74qrPJaa4RN/oBvY8hF/arL3VSW60UZKcq8T1NT6xeebtYtbEw3ii/wCWB1G/qdTECffDVyB8orJ9lKkVBAJ0/I6RsWVTwip4a1jE4owza9s+8SOtYnz7dWdLI07Nf9zRGQJM7rqyMPT4xHvdSk+WNxQBSN9Ca9Dn8Yz2ltBR1PZy3UAJFIv70vFSlOUcqum8XIwYqUO+JF4X2cfZqTVVz6nP5UjkydHqyWVjlqNEi85mKZlxhWnsO2mfbf8A3GJ1jvUCZVv/AFzivnWEq9K4gwJVveH511H5iPRxe66Jc7l7d1o+icjMqpIEXdjnDCGByMK+zoxY0PtKynzBEWN02kCiZDcKbueesbkjdgtjPbKxCdZcajvSWrluUkBh0qQfKOY33JxSq71PzjqlglTFS0WdjmyPQjQ1GR86iObsmKWw4iPD67FU9u52YZbCRBFk1jPCI8yRHnODR0akRYI9YUjyFNCCCCAAggggAIylzCpqpIPEGh+EYwQAXFk2otkvw2iZ0ZsY9HqItpX6QrTSk1ZM0bw6a/dIHwhRgh1lmuGK4RfYcP8AiWwzMp93oOco4fgoX5x72F0TdHnyCdx7wHwb5wnQQ3tX3Sfy/FGaPBnUNkNkpBnh5FrlzAoJoQAQd1aNXfwjpuzl1mS82a+ElUwoRnm2pzHAU845R+jyz0lO/EgfifmI6ZsVZnYzGz7OgQjixIII6U+MUi4trav3zMaaXJY3+oWWksbhU82ObH1JhTNtCd0mgrUHcDDTfZRg1ScdchupFBMsSUq0e701KCs5Jsi3BLE29AWGIypbTVGtXAVV9DMDdQIsdpZnZVxkNNbM7wvDqRGz9Gl0YTPtze0XlSh9UEY29VVR9kxQX0sydObeSTCx/wCTNLwRk/dihftt+zVIDUcbi3iHKu/zz5xj27Yg+/5Viyn7PqaYpigjdWI1tsIVah1Y1GQrpXPdFVBW6J2i0u6xZT2Qd4ru3ClTSF2e7V1NYcdmbYQkxkpmHHHRQIUrW/0lTxhYwdyXoFmH6w5yLGnWLa7cyTyPyjy02TGoeWARTvU1U76jhzjKTNWWoWoLuDQcF3sf7zhZrakBNs1tQFWKB2pQr+MR7dJ7TsyaArMJH2SM/iFjCTMlSxm7Hzz/ANIiQkqRNqO8rEUDYmankxoRpGLbswNV5SjKcTF8LD4xstMrtJYnoPpJfjA9qXx6j5VjyyS271nm66qdx4EHgY1XZMaU7fV15+W+K7uO3K/lGcEK8ZFKMNDnEywNilFTqhDr5eIea19BGy9JS9n3PDWoHu11Xpwj26ZeEgkf1EVi7jZhtulMNpYbqg+sb7HIEsmY2lfPM5AczHlilYXmTHNEG/luHMxomWjtZ0sDJNQPxPOKPdghkkZMXOVQg8qk09ISTcjy3ZShpU0IzBG7McoepjgYNKA/IEkwpft8PMJQd3cSTUjjQaR5vUKDrV8i8L7FHabhYLXA1DyMLdvu9xojfdP5R0S37ZzWlLL7tFrTL+sKVv2onA90r6f1jz5KFbv+P9LJy7ChNsM2uUuZ9xvyjH9nTf4Uz7jflF3M2ytQPiX7ojWdsrV7y/dEcrWLxf0X5LJz8Co/Zs7+FM+435R7+zJ38Gb9xvyi1O2Nq95fuLGJ2vtXvr9xfyjKx+L+i/IXIrP2XP8A4M37jflAbsnfwZv3G/KLL/i21e+v3E/KMTtXav4g+4n5RlY/F/Rfk33ikgggiYwQQQQAEeiPIzlDMdYAOp7Iy8NkXmWP4fhHQf0f28UnSd9RMXnTJh/tPrCTdCYbLKH1QfXP8Y8kW9pM1ZqeJCCOfEHkRUecVWwvYe78s74iyio+XWFK9J8yhGGg61hstVuE+T20rOXliG9GOqMOMVDTkCkmgA13R9F00rgmcGTZjUgFnsUmUNVlKD9ojEx+8TCraBhR2GtCa8BFrfd4qyq4qEZQwrrQjQ890LlitHbT0T2WYA9N/wAIzpsWmDk/VhklboqpNiZFR57YBMqwFKth3E8Kxk9okDRXfqaD0ho2jsomzjUeHugcAN0VH7JpujsxzjKKcmSkqZoum3osytKKRhK6Ya5Bum70iJf1354hvifNu4HkeP8AeojbOkt2YVqGm/WohqjqtGWxZsNpeUwoY13+n+KquXaLLbLiag/FSfOJk6RWYANSY8vqWBOV65IFTrh1PqSPKOfPj95UPGRnb7H2YWq0BANeI4xlPslO8mhFV/EdRGm12ozAMyaZDlE6YCJCHeH+BVqj4CEVqhSRIm9pLV/blH1Q6jy19Yj37Io4Yb4hyp7ITh3xJq8/AuuEAE8T/dIZQcZX2CzEBtCDQiJM285ckhG7zkCq1phBGRbny8+FYtuv4KSkqndAXtMmzAzK1FNa55xV2GwgsZjFiCSSSas7HnGrVJrwGpLkt7eJs9qSphTLJKfRnLl3gedT0jLZtZgfs5qYWlh89Qald/WsTrttiJNCUoMs+Z4GLO3ABywAByDNxINABxMO1UqRl7ELaua8qzlqEYlZFPN6AnyVX9YQrNOoCeAPyi421vwzJgkBqrKyPDGdQOmQ61hemthlMeVPWPB6rNqybdjtxQ90rJt4HOIU6fWITOYxJjieRssonrmpjGCCJjBBBBAAQQQQAEEEEABBBGaJWADCNtm8Q6xvl2au6N0uyUINIZQYupHUpOUiWPqJ/tEVtqaJ0l6yJR+ovwFPwittAJNACSdAMyfKKNUCZ5dl8NZ5quCcNRjXc6VzUjflWOkTrFZyhnphNT9ECaq2QbHTzy4U4xzVbsAzmmgGqKRi6Mx7qeefKLSwXvLLopmSVCjDLQlxLT+bDhqfeJ1Meh0mqL9+VL1OfLT4R0KRLWdZJJdRUpXMZhsRxDyasVc25QvfxkEZgL3aGN9yWl6TEm07MAMpUhirE0YihzXT59d82zs3gdW8x8jHZCUoNq9r+RF096F+03zib6ZSrD96oqD9pePMRlIthbJJ0hurhT6HOJ05Fk4u3lhsQIHIwji7w1o7gopJOfIVpHWt/gW37wT27jFaJzKc3lNyVwTHtqtQAAO8RFMmSgBKhmG7dXnEKbjmsAAanSm6OmMV3EZqtU4h8S65xC7JmO8xPtMmhpWtI3W28piSlKnCcQBGRBWh0BHGkS6iVcI2Josl2MSKiJl622TLCymJJU4jhpkaUANTrQn1jG9r3ZLMrKe+7BBQUPhJPTQQty7mY1ecTU50jiTlOXoPSq2XIvSSchKYjiXA+AUx7bLaWlMkkdnxANWYbwW/KKuXIA0Eb5Us1yjqWJVuLfgey9l1EoTXmZEVovyidYbLlwUfARYpdriSpcgSy1fPhSNc3G01ZcuoUU0yr9Zj/dIMaUboG2+Tc9iOs0JnRVGeLlhw+tY9tTtKbCWQzjLJl1YMykiiu0rxNTiB5RYJbQKqi1K+2d7U9gcBXX+kct2k/wCcnGpJx1rvrQb45er6iWOK252K4oKTPbRd02WazBUE+MHErH7XHkaGIt+zcMoLvOcXV0XvM8L98HIk+Kn2vaHJqxheFgs9tNJUzBNXLDTX/wCvU9UJ6R4zxxn/ANb+T5/DOvU18QhQRY3pcs6R417u517yHz3HkaGK6OWUXF0yiafAQRtSTWNossFMLIsESWs0aXl0gphZhBBBGGhBBBAARKsqxFiyuizvMYLLVnbgoqep4DnDQ5MlwXl1Xfii+bZ9iBRSa6UES7hu1ZQDTnAp7KkGnIvpXkKw5XrtZKNlEqXLAI9rT+p8479DjVo59Vi7dNhpKwzDQpuBGQO4toM65ZmIdvvBUqstacaVFep8TfAcoqXvkrOBY1GhG6h3AaCJd7SKZjQ5wmSaXwjQV8lNbbQzeI6aDQDoBkIq5pidaIrprRzN2VM7vtzyJqzZLYHXQinmCN4IyIMOsn9KDqKiyyxM3srEKTxwlTTpWOfsYwLQ8JyjwzHFPk6vs9tq9vnmVPkS6BHfGhZSoUCgINQakgbtYn/tCXKIcLJCGte1mBWpvK6V8qwkXdN/UbIZjD6a0AUU5FZeqqevjPLCNYUrRaWdizksx1J+XIco74dRLDj0vdv+Ec7xqcrXB0O8tr7EZh7OTNbnVQh6VFaeUNdslLksqijCMSsQpJ+1vHKOFs1Y7FshtElrkqDhNolqFmSjkZirkJss7zTUZ0PlD9P1k2/ffoLkwpLY1tZUDVmTJQ4KHBz5kaRrvC7CwSYQCi60NQOeUWb2KXNJMugPuvQHyO+PFu+aooCqjpWsdE8tvn6kVEq7fJlua4qGXoOZAqeegiuaxTzma05jdF/a7CEOMELkDiOZppTmagjLgI1Tb5eZiDM2NqAAEiqjQZRfE9vdFZVfqJQVmUUZZHxEcl1PWNk6a4IElsKkDIKKnqSD8IlC7Zcle2tcxZY3BjmfXMxtu61SnFbO6sN+GjP54s1+6OsM8sG9N2zdL5Nlhu2a4BmsfMk/30jK8ZhlAqni3k0yHTj5RYXfbaMCwrTjU843X1ahPfGFAGQ6QrlPVXYElQvXe9FeZNJCopZid4GdBzOkc0tVqxOztqzMxHMmv4w3bVXjjXspWUsHPi5G88uXnCTNknfHm9bkeWSrhHVhWlE1LdhlMwy3CF1nJNYuZcwMuB6AbjwJ48YqrZZyjEGPLmqZ0ovLr2tmy+7N+lXQ1PfpwxGuIcmBiyF22O2Z2duym+7TI9ZVfihPSEqN9l1ikcz+GW68/wCmI4LlbDH/AMOzZZ761FaB17ynz3HkaGL6xbMFhWkSNj70ckBzjGlT4qcC3tDkax1+5LtlTFFAB8Ph+UdDUIq4k023ucQvPZ0oNIVLbZ8Jj6A2uuwKpyy4xxTaCWAxicknGxk6YrMM48jObrGEchYIk2C75k5sMpGc8hoOJOgHMwy2fZ2RJXHapgf6qsUl9DMpimHkg841W/asBezs6KqDTuhU6iWNTzcseQi3stO83Xl3E1XwbLLszJlLjtUwGnsI2FK8Gmkd48kB6wWjadEXsrMiqnIYVPPDXFMPNyekLFqtTzGxTGLHiTXyHAco1Awe10/Aq+4aL5GBL1cmrsSee7kBoB0iS97mmsLAmmMu2MCzMzQWxtGJx1jpDSQQFOhFByYDMeYFY5NY5vfHWOsTG8LbjRvhWM1WNVC9eV3kV4QvWmWRDFbL7CNQ5iMFnWecNQDAApu0XGy12CbMMyaPoZWbV0ZtVl9MqnkOcSJ2z+NgJTKxOQAIiRtGOwkJZZVSAKzHHtsdT5n/AEgDfF8SXxS4X8+Qk2+EUt/3obROZye7mF6cacTr6DdFbHseRkpOTtglSoIyluVIZSVYGoIJBB4gjMGMYIw0edk9qZ82aJc7DNGBzjIwzO6KirLk2dMyCYsX/SJIWoFmmEgkZuuE0NK1pX4Qr7Dr/iHPuyW+Lyx+JhdxVz45xXXJQW/j/RPQnJnVdntrf15pkppSS3RccsVLhgMnBrSpHdbKmhhUtm2NqRmQy5Et1JUsss4gRlliYj4RQXVb2s86XOTxS2DU4jep5EVHnDL+kK71xS7VKzlzlXPqKoTzw1U80jVkm4bPgzSlLgVLVaXmMXmOzsdWYkn46dIJEwqagkEbxkfWNUERsqMlj2ntK0HbP5mvzi/sd+ze6WdnJ1DEkU6QiWNKtyi1slr71f7pF8eVt8k5QQ8Wy5xNTtZeYObDgd/9+cKF52LDWG2577MlCdVagYcuXOKvaiWMHay6NLbeB4evLdyOXCLNak2TWzoSXahPAgin986RpvA1lox1zHpp8I2zhU0GZJyiPeTjJBnh+J3/ABjz8tHTEgRus5zjTGStSIocbbgt+BhHT7p2oCqM44fItFIsZV6sN8dMZpqmRcWdbvXbGgzow4b/AF/OE+22SzW0nsn7Ob7vHqlc+qHyhRn3kTviunT/AFhnmSVVaM0NuyXfVwT7OSXSqfxF7yeZ9k8jQxUwzXPtnOld2b9MmneNHA4Y945NWLQtdU7vt9GTqvfl0P2VDL92g5RHRGXwv6lNTXKEq0WhnbE7FjxJqY1QQREcIIIIACCCCADOS1GB5x0xLdWyoeKKPTI/KOZS1qQIcpp7Ozom+lfX+lIaJjKi8WxGsQqxMnnKLDZy6RPmUbwKMUw/V90c2OQ8zui0LeyFe25YbOSVs0k2qcaNM7suuZCHIuBxbMDkDxiL270MxWM6WSahhQg8AdU6aRjtPb+2mZeBe6gGlBlkOFAAOQjywzewFaEypgGMDMqRo49cxD5JL4Y8IWK7s0ThJmeFsDe64w+jDIxBnWB14EcjE68ZQ8Qo6nRhv8/ziuWYNxI5af0+UTQ5pZSNYxjdMY78/L8Y0wyFGPY80W1v7sn5kt/+IXFEMVwCljtrcVRf9Mz/AMhC7FJfChVywh42Rmi1WKdYph70sF5ZPuMRWn2JmFujGEeJ9xXmbNaJc4Z4G7w95Dk6+akxkJaXYSVohzpRVirCjKSCOBBoYxAht/SFdgSas+XnLmgd4aHu1Rv5k+KmFizpGZFpdGxdqzeO4h4nKNEqbSJFvFFAiJKenDqRWEi63GaJ/wCvGgz3RY3HfWBikwYpL5MNaE5VUbzxHCKOz2ZnORy3tw/OC3WxU7svdlXfTfThWKe3cd0LoTLbaW7f1bvp3kmeB9QoI8NeYrQ7wONYU2NYZdmb8XCbNau9ImZAn92TvruWufI5xX7RXI1lm4TmjZo/EcDzFR8DoYjkWpa48fb/ADwNi691lTBBBESgR7iMeQQAe4jHkEEABBBBAAQQQQAEEEEABBBHqisAFrs5Ye1nAbhmegzMXF7zcUw8BE257MJFmxe04r0XcPP8oqJzVBMUSFIMwlmAUEkkAAaknIAQz3xMFisy2ZCO1md6cw9COgzUfzGNOy1lWTLe2ztEqJI959C46eEcyeELtstLTXZ38TGvTgByAyjpXuR839ib3Zmk+usT7JaQO63hO8aiIllkVWsZPKpEGUNs6ykZyzUH3TSvVYgzFO8H0/KNpbhGh68Y1AzwZcflGLNWPIIYUYbvOG7LQfemqvp2f/kYXoYmyuofXtDfCn/hC7Dy7egse4QQR6BCjD1s24tl3zLK5+kk5oT/AAyaoeiTMjyeFezyCDQihBoRwIyIjfsvbjZ7Sk3Vc1ce9LYUcemY5gQybU3b2c0zFzDCtRoWoKN/MCp9YeS1wtcr7Cr3ZV4ipeUlichUDhEBZDE0Cn0p/wCoullkRjeIJQgHd8ojukPsyrtFpEtcKmpOp/ARUk1j19c4xiLdjhDbs7eST5X6navCaCU+9G3LXdy9NDClEizJWGxycWLJWibeVzPImmW4zGh3Mu5h+W4giNBsnKHu5QLXKEmd/mL/AJcw5k8id5y8wOIjG07PlKhhQiOl4FyuCSyPhiA9njQwpDFeVjwxRWgZxzzhpKxdmmCCCJjBBBBAAQQQQAEEEEABGcnxDrHsEAD7bf8AIT/tp8oX53gjyCKil9tF/wBMsf2Zf+2ZChBBHRk5+S+xOPBaXV4W6xsm6GCCIPkoiA8azBBAgNZjyCCHFGG1/wDS5H/ef5zIXoIIefb0Fj3CM5cewQjHRNs8P18f8nI+xI/2tBBHR0/EvQlk5QtzdYjWvXyjyCJZBoipaPEY1QQRxlgiZYt0EENHkx8Dvsx40+0vzEdD2j/yx0/EwQR3r4Tm7nLb91MKdq1jyCObMWgaIIII5ygQQQQAf//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8074" y="3229211"/>
            <a:ext cx="2013926" cy="2740497"/>
          </a:xfrm>
          <a:prstGeom prst="rect">
            <a:avLst/>
          </a:prstGeom>
        </p:spPr>
      </p:pic>
    </p:spTree>
    <p:extLst>
      <p:ext uri="{BB962C8B-B14F-4D97-AF65-F5344CB8AC3E}">
        <p14:creationId xmlns:p14="http://schemas.microsoft.com/office/powerpoint/2010/main" val="164307985"/>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283968" y="35349"/>
            <a:ext cx="4752528" cy="6706019"/>
          </a:xfrm>
        </p:spPr>
        <p:txBody>
          <a:bodyPr>
            <a:normAutofit/>
          </a:bodyPr>
          <a:lstStyle/>
          <a:p>
            <a:pPr algn="just"/>
            <a:r>
              <a:rPr lang="es-MX" dirty="0" smtClean="0"/>
              <a:t>En 1924 se caso con Roza Novena Smekhova con quien tuvo dos hijas.</a:t>
            </a:r>
          </a:p>
          <a:p>
            <a:pPr algn="just"/>
            <a:r>
              <a:rPr lang="es-MX" dirty="0" smtClean="0"/>
              <a:t>En 1914 decidió ingresar a la Universidad  Popular Shaniavsky donde estudió filosofía, psicología, historia y literatura.</a:t>
            </a:r>
          </a:p>
          <a:p>
            <a:pPr algn="just"/>
            <a:r>
              <a:rPr lang="es-MX" dirty="0" smtClean="0"/>
              <a:t>El marxismo se convirtió en la influencia rectora de su pensamiento.</a:t>
            </a:r>
          </a:p>
          <a:p>
            <a:pPr algn="just"/>
            <a:r>
              <a:rPr lang="es-MX" dirty="0" smtClean="0"/>
              <a:t>En 1919 contrajo tuberculosis, enfermedad que lo mataría 15 años después.</a:t>
            </a:r>
            <a:endParaRPr lang="es-MX"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99" y="35349"/>
            <a:ext cx="3679175" cy="209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 y="2564904"/>
            <a:ext cx="2057497" cy="205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723" y="2528665"/>
            <a:ext cx="2118229" cy="205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14" y="4725143"/>
            <a:ext cx="2769406"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901949"/>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60648"/>
            <a:ext cx="8229600" cy="940966"/>
          </a:xfrm>
        </p:spPr>
        <p:txBody>
          <a:bodyPr/>
          <a:lstStyle/>
          <a:p>
            <a:r>
              <a:rPr lang="es-MX" dirty="0" smtClean="0"/>
              <a:t>Problemas de la educación</a:t>
            </a:r>
            <a:endParaRPr lang="es-MX" dirty="0"/>
          </a:p>
        </p:txBody>
      </p:sp>
      <p:sp>
        <p:nvSpPr>
          <p:cNvPr id="3" name="2 Marcador de contenido"/>
          <p:cNvSpPr>
            <a:spLocks noGrp="1"/>
          </p:cNvSpPr>
          <p:nvPr>
            <p:ph sz="quarter" idx="13"/>
          </p:nvPr>
        </p:nvSpPr>
        <p:spPr>
          <a:xfrm>
            <a:off x="0" y="1268760"/>
            <a:ext cx="9036496" cy="3528392"/>
          </a:xfrm>
        </p:spPr>
        <p:txBody>
          <a:bodyPr>
            <a:normAutofit/>
          </a:bodyPr>
          <a:lstStyle/>
          <a:p>
            <a:r>
              <a:rPr lang="es-MX" sz="2800" dirty="0" smtClean="0"/>
              <a:t>Los métodos de enseñanza de la literatura</a:t>
            </a:r>
          </a:p>
          <a:p>
            <a:r>
              <a:rPr lang="es-MX" sz="2800" dirty="0" smtClean="0"/>
              <a:t>El </a:t>
            </a:r>
            <a:r>
              <a:rPr lang="es-MX" sz="2800" dirty="0"/>
              <a:t>u</a:t>
            </a:r>
            <a:r>
              <a:rPr lang="es-MX" sz="2800" dirty="0" smtClean="0"/>
              <a:t>so de la traducción en la comprensión del lenguaje</a:t>
            </a:r>
          </a:p>
          <a:p>
            <a:r>
              <a:rPr lang="es-MX" sz="2800" dirty="0" smtClean="0"/>
              <a:t>La educación de los niños ciegos, sordomudos, con retraso mental y discapacitados motrices.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13" y="3719385"/>
            <a:ext cx="3039029" cy="313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830356"/>
            <a:ext cx="2762250" cy="3011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858" y="4054202"/>
            <a:ext cx="2466975" cy="280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468265"/>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1851"/>
            <a:ext cx="8964488" cy="958878"/>
          </a:xfrm>
        </p:spPr>
        <p:txBody>
          <a:bodyPr>
            <a:normAutofit fontScale="90000"/>
          </a:bodyPr>
          <a:lstStyle/>
          <a:p>
            <a:r>
              <a:rPr lang="es-MX" sz="3600" dirty="0" smtClean="0"/>
              <a:t>Antecedentes de la teoría socio-cultural.</a:t>
            </a:r>
            <a:endParaRPr lang="es-MX" sz="3600" dirty="0"/>
          </a:p>
        </p:txBody>
      </p:sp>
      <p:sp>
        <p:nvSpPr>
          <p:cNvPr id="3" name="2 Marcador de contenido"/>
          <p:cNvSpPr>
            <a:spLocks noGrp="1"/>
          </p:cNvSpPr>
          <p:nvPr>
            <p:ph sz="quarter" idx="13"/>
          </p:nvPr>
        </p:nvSpPr>
        <p:spPr>
          <a:xfrm>
            <a:off x="0" y="908720"/>
            <a:ext cx="8892480" cy="5949280"/>
          </a:xfrm>
        </p:spPr>
        <p:txBody>
          <a:bodyPr/>
          <a:lstStyle/>
          <a:p>
            <a:r>
              <a:rPr lang="es-MX" dirty="0" smtClean="0"/>
              <a:t>Vygotsky construyo su teoría del desarrollo socio-cultural de la humanidad en los años 1926 y 1930 </a:t>
            </a:r>
          </a:p>
          <a:p>
            <a:r>
              <a:rPr lang="es-MX" dirty="0" smtClean="0"/>
              <a:t>Parte de la distinción entre: Procesos psíquicos elementales y superiores afirma que constituyen do niveles o etapas por las que la humanidad, desde sus orígenes hasta hoy transito.</a:t>
            </a:r>
            <a:endParaRPr lang="es-MX" dirty="0"/>
          </a:p>
        </p:txBody>
      </p:sp>
      <p:sp>
        <p:nvSpPr>
          <p:cNvPr id="4" name="AutoShape 4" descr="data:image/jpeg;base64,/9j/4AAQSkZJRgABAQAAAQABAAD/2wCEAAkGBxQTEhUUExMWFhQXFxoaGBgYGR4eGhsaHBwbHBwfHh0YICggGyAnHRocITEhJSktLi4uHB8zODMsNygtLisBCgoKDg0OGhAQGiwcHBwsLCwsLCwsLCwsLCwsLCwsLCwsLCwsLCwsLCwsLCwsLCwsLDcrNywrLCw3NywsLDcsLP/AABEIANQA7QMBIgACEQEDEQH/xAAcAAACAgMBAQAAAAAAAAAAAAAEBQMGAAECBwj/xABPEAACAQIEAgUFDAcECgEFAAABAhEDIQAEEjEFQQYTIlFhMnGBkbEHFBVEVXSDlKHC0fAjJDZCk7LBM1Jz4TRDU1RigpKi0vFyFiVjZHX/xAAXAQEBAQEAAAAAAAAAAAAAAAAAAQID/8QAHREBAQEAAwEBAQEAAAAAAAAAAAERAiExEkFxUf/aAAwDAQACEQMRAD8AvHHWp5ThBzVPLZdqlOhSYB6YKknQDMQeffhDlczn3RHGX4R2gpA6qrI1DVHqw56f/s9V+bUvbTwJwZj1FIj/AGVI/wDaJuPN9uAh0cR/3fg/8KrgY5riEwcrwkH/AAav9MWmnG5wFWqDvueX52wk1LcJWr8QHxbhH8GtiCpxLPKYOX4R/Bq4sDn1+fAtegWUkzI/PfjXymklfjOeTfLcJjvFGrBxL8JZ7Rr97cIj/CqzgoMhGwibnbwv3+P9Mc08tzDAjkt/aJ7ueJ8r9A04xnSY97cKHno1d+7z42/Fs8DBy3CfP1NWPA+bDoUzEd37oM87bARgSvw9iZDaYmwFzhiaFfiOdBA6jhEm/wDZVcbbPZ4b5fg/8KrgiqmiIBaeZuQTz/Jx176GkAQe+22NfMZ+qDHEs6f9Rwj+DVxtc/nj8X4R/Bq4K6xInsj1Y6R/Gb8o9OE4H2E9+5//AHbhH8GrjdLOZ5rjL8I/hVcGdYCRE+r8PztgSrnUosWd9KNzNoMEnz7Ti3jCcqjqcQzw+L8I/hVcR1OLZ4LqGV4SZ5CjVn7cE0eKJVp64ZZ5OIa3geXjiKhnLxBI5eYRG+M2RZbUC8bzswcrwpfPRq8/McSVeK54ED3twkkiYFGrt6Thlmc3TWnMajIATmWOwE2v6gJwJkYqKT2JvIRrAA2uL/nltjLWucvns8+2X4Rz3pVbR33xImZz7GFy/CDG5FKrHrxPRCqSCQWK6tM3KzE7bTA8b92GVCodIiDb87c8WRNKweITHUcHn/Cq44qVs+DBocH/AIVXDbrbxN/87YgaGeZkiZH584wxdBFuIbe9+ET/AIVXHHX8Qv8Aq/CLf/hq4dVBaZuNsRVDE38fHGvlnSNeIZ4ife3CP4NWcdrnM+fi/CP4NXGFyGcctTc+Rg/1j0YNy2aBRgQNjE8iB9mJYbQo4nmqdfKpXy3DDTr5hKJ6qk+sagxka7bL48sWnpDxI8PSklBE0u1VoYWEtrgBIAEufQBimcQr6q/DZ39/0uf/AA1cWb3Tfi/0n3MZbR9P/wBnqvzal7aeFnQvOM9EJUCipSVEbT5JDUw6EcwdJEqbgzyjDPp/+z1X5tS9tPFQ4bmG9700ygq5SnTotVr1Hpae2FXSpaspVwx1MWE2UXG2LBdNRvMd3qFvswFWpyTfcR4+Hsx3ls2a1Ck8Qz01YjaCVB9F8R5msFVndtKorO3mAJO/gMa8Y9cUsywBncR9m3tGNM7t5UQYtirkVqQo1Wrs1aronLOAwLNBKqFAZNKE9qSAFM4ccS44iu1MLVlbOyUndEmD2mVTpOkgxuBE74yozq1kSq8vbv8AnvGCVpDmLdwmPTiPIU0emrJUFQESrAgqRf8Au4NpLMi9j3746RhpDfujccsZm1B882/HEfEOIUaOnrKqU5MLrYLJ7rnEpqgsLwOUmJO5j0XjwOJVBCmdiJP5GBq+RUtJ9exw1qwT44CzjQrMAbAkRuYBsB47efFiX0LVYKIN+4+n2jAOd4nTpCajAAgtEjUbqDAm+/owqSlmBTTS0U1NIa9MO7O4DdkjaSbmDAU3kwzzHAEVWVAdR/1jEs02AvyOm1o5YnenQGlmKuYrVBRBpBqSXe5KA1RIjySCwPK43w0yXBESS5LuTdn7U9qQIMiATbu9eD8ll1UyAAdC05v5KE6RB859Y7sHlbXIPfi1IBekT5V/P+A/DAvvfSSBv4E7ecefbDPqL2n0Y4NA3mN/ye/GbNagT3uHUhgGU3vsI85jC9uAUmfUso9yGVoI7YawPZ8obEcyOeHLZdr3E95gjb0EevGspTa86SeUb88TGiP4MrUdTUq86oB6xdQYyu7eUojWByBc874nDZsVblihKgsrUtKrF2h01MZuZi23fh11ykhNpPffzY5zihQSPCeVvXy3ww1W+MdJCtQoqMkMSatRDp0KSGZBu0QY84O2HvDc/RqCEqUy62bSwN5g+a9sc1ElZF+8b23wHX4RRcjrKYkbEGGEyd1IncmO8zvhCnytAg2PjzOJVp2gm2K43R1WAFKoVVZ0h1FULKhZUuZB7IkmdzEYJp0M3SUIq0qqhraYpwIWLCABr1MReRa2NaziXOUoqXHeD7cCVbMV+08h+RgmijGmHdND7sszpNjE898ZVo7sdoj8/biWBTmj+s8OHdnqX8tTFu9034v9J9zFV4ikZrhp789S/lf8cWr3Tfi/0n3MZvrc8R9P/wBnqvzal7aeKzSzVKp7zNSXygoqFIE0vfAKqBVI2C3A1dnUTNwMWbp/+z1X5tS9tPFZyfA6jUOrWqi5bMU0aquklxKKrhDOkB9O5uCWPPEi1YOkGpMvWanq1im2mJJBjcC8kbgcyMVLheWo1Falls2zUJHXox1lwDeGqNqTWVKtaDeAI1G7u17Aj+ndil8RzzUq+Yd2VK8CnlaZUaXUns6T/rDrPaXcbQBdrUiycb4azvSrUCgqUw4hwSpV9OoHT2lMopBHmIvhfXqvk8tVqMUaq9Utbs01eqyItyZCqdMk7idpxLwerUTMtROZOYUUtbMwUGk2oAA6AAA4JIBEgIbkHAlfN12X3zHWZVmK9SKYYtRuvWjmxJGrQN0PM4YDOjVDRS0iWIks399iSzN3dpiTa14w/pU0PIzHI33xW+jOXKI7BDTRqrGnSMjq6cBQIJ7JOkvo/d1RyxY6TADx/rjf4yrXSLh+nMGoyBqdemKCMSJpvFQlSD+68g6hJtBgAHCujwx3CjNVA2hAKZpahDWHWyTZ9gO4T/eOGXDKfX0kzVZ9VYrMMYSluHRV2QggqWN277wJ1UDvA5eabSNjf2RfEmF0upce0qKbHrM2raDSWAzEbNH7iEQ0mw1Eb7tOF57rEkqVeSrKTOllMEePIg8wQcLeKF2qU0RuraoWDOAC2lBOldQiSSNwbA4ZcLyXVKRLMxYszMZZmNpMAAbAQABbGpdrF6g4PtgcwxjVBmbT6u/GkJm/j5vR5sYphtjub8vXjXKxOMra0dLC0jmT9u+8YAyfH6ZqkPURAyoaQkTDSYncnTpY2AGoDkcNWrqTtMc58O7liLLZOjoC6EIgpGkRp7vNPLGL234ibj+Xk/pksTNzIgkd21jJ2gTscDUOk2X01GqVAqgkoNLayqwCSsTOqezExBMTg33hQsnU0iFBgaFsDvFvE47TJU5BNGmIOonQJmIJ2kGLTM2xFjeVrM1FWYdphMAyBPId8bT4Y6pZhKPadlRQN2IA2v58dVEjSF8NuXmwNxPLGoFVSolpbUJ7IBMRzBcJI5rOIJqyq5JAJBIuQfYRPpxMcuSI5WO1z6MKWXiBsalGNMHeQQIJDaQTqMbAaTESMayvDc3Tko9MWKjUWaOydMs3abtRNxeTYGMRo3rUgLAR/Xwwu0AGAO0WgyY32F8d5qjnrBalC28AiRqMEgzBC6bA8mk3GkTivCs1UqLUpVEARgVUzuQNT7GCJYBbiCDuLsgdZJBJEgkGD4GJg9xvtibrJJHnjFboZHNU6aqj01qE1Xqs0nU7Ds+MSdpsABfHeYyOcqSGq0ApJIgOJAkrsQwM6QTJEDY3ncrFN3M6hvOOT5sDcOoVpc1SsM3YC7BbwORt2RfuPfANqWXbYY1GaTcaP6zw0f8A71L+Vx/TFi9034v9J9zFe4uZr8NNv9Po/wAtXFh9034v9J9zHLl668fEfT/9nqvzal7aeAuGOepowL9Um/8A8Rg3p/8As9V+bUvbTwFw+oOoo8v0SX8NI/DCS/haNR5EbH+nnxsUhaRYbbWPfvvhfS4jSLBBWplpsodSTANomTjmrxqlT7NStTRjsGdQY8JuRjTIDPUq9Ba9OiutMwzlXUgVKVSqSCXk9tRJIYXUACIw209VTSmunq1AC8oCiBblYYmTtAlSIN53HnHKMRKSoJIBHLx9OGGhGznLl/XAz8RTrBSaqgqMJFPUNX/TMnCnN8SzDVmNEK9FDoFNgB1hX+0KvdgyzAEEdlrE7CZ3g2sqlVUWtXrNULTPVqhVyA9i7BQqgDz7A4suGD+J5Wikay9VHc1BlxTLpqgF2KqJZZvDdkMZ3OJuCUGFACHUBn0BvK6vUdEiTELA/JxPxegaihlOiqnaQgTeDKkfvK2xXnY2InAqdIBUo9ZSpMyLTDsZhdpZVLDtkSZi0jypxORxqbitRQ1CCTUFdCgvLTKOAN/7NmPhAnDXMVyiM4BKqJMkCFG5PhEnmY2vhfkqQXM1GMMzrqRo2pDQjU/Dttq/4tfPSYatTVpV0V0YQwIkEd0G0eGOfG41yhSvH1JYZgimQq2H/Fup0kgMDbfmLC4GqvHMuUjrRAuDBtAB7toI9JjwwZxXh9NjTBproTddCwVAJCbWXVDEc4xzU4ZReC1FLwJ0LaNtxeIEeYY6bjIV+L0E0/pVMyJ1WAEi55SwKgTeCRscOMhVV1UpDKRIZY2N++b4ArZQAghEsZmFkkHVO25YT5746r1DRozTGkkgAIAJZ20jYWGppJF4nGpGLThqY802n+uOMxU0qYG/fb24ruU6RU6agEZhm8klgXOoHTEkmGI7QUW5C9sR5bpGXcCovYtOlCY1bCSQTA7kuZAJIOM3pqdrDlg0CYj7cEhTJkD89/44UZfjtJigVKoLkDtKV0gqGkhuUMLCTYmIBOBF6QdW9dqoqBVYoo0HTCFVJ1GBqLvM3ELG+JFxZEoHmfVg2ou0fnbninZjpZIUJTrJ2xqJUBiBcoob95jpAmOySwMXw3yHGRXDDS66StnGk3VXB8NxYwbbRBMxozIi9/8AP8jGHbGqFYOSOU2/MY7bfe04mgKshm3LY4jy9a1zgzMm0kgAXPdA7+7vnCKvxamG6uklStUGqQg7NiAe20Ke0YsZs3ccblYsT5viiKtU6v7MGdQMAhdQE7XlfThYvE3zD0FpUyRTcvUcghCNDIQjXDQzkwTPY2vOMyPAyzM+acu7VNcJKqDCjSdJIYAqvgSs4aV8xohVXSoPIRbwA5Yn1i/ITjY/WOHX34hRt/y1fxw+9034v9J9zFW4lVJzfD+73/SIEz+7UxafdN+L/SfcxndaiPp/+z1X5tS9tPFUzcnh6qSB1tOlSta1QpT9jHFr6f8A7PVfm1L208VGrWpe86S1qjU1ilpbnrWGTTYyQV2g7HFhRnSbJUaVBStOmiitRltCjq0FRSXkC0C08pnHHBaVOpVzJVUdeuU6wAQ2pFJUts2na1gDG4OBuBZxGzCrSzNTMq1Op1wdgwEFdBKwFp7sukASJ3jBymqXrClXpUEoVVpJTempS6I5LwVYEljGkiw2ONayN6MyMnSVF8lCANtiYH9MVjhNZnTVSzEZuJzNOqXddTbhqcypR7LpgRYyDi88KywoUadKSxUQSREmZJjlcn0YqHwqK+ZBrECqNVNcvpOqnTZ1kvquzHQna8gWgMCThpI3k6aqFS5HVCGbT2nJLMSJIu3amLkgja7LMU6VSg75qyoockEjQQP3GHa1DvFgSRczgWlk3RiIaTFjLapEc4Iv6I3MbRZurRYDKlqgZzTKuFMBwespgs0jUShYKeUCBOJi6YcOSp1FLrZLx2tUar3UNAjUFgE984Lq01ZWUoINiORBERttHtwLwvPFjVSrpLUnCakBCtKq2xkqwDCRJud72nzFXS0z2YPhGNsVBwvhyUi2kuxOlS7uzNA2UEmwE7YaNRiIMifzvhHS4jUqV6SUgNEK9RiLaTNuUG1+d4jmLKDK2AB59+Odx0ngbMJzgzGIBTWd77464pnhRALzEgAAXMza+9lJ82EwyNWs1OtW7CjS9OkN1YSZckRqGqDpN45AkYxvaydHtakNjvPqxqoRN9sapIwmeXPvPn7saqbRzI/Pox348unHlO3NXMRIE+A/zwPRqGZPqH5sMQVpA04IoIIj8ziWkg+jWY25c8bzGXDFNUjQwdQDA1QQJHMDVIHeAeWBqdaGEbxsdsGU6rOoJ32mMZbbO178ziJ9hiDOZkICSRpUFif+EC5tvjnM8UoIoNSoFkwogySN4Ava9/A92M1qCUcqbfnw8+F9LjYYuiwXBfSs+UFsb7LdWHoOF+SoVqlfrXDKg1dmppLbKsKBZe0GJaxaREjZhwvhlGlZKYB06S8DUwPeY/D8Uhag4XRr5tFqV3FOmQGppSMHSQfLN90YjfmDCkGX+XyVOioSmoVQALC5gASTzMDc4FoEIqoohUUKBtAFgPUMET9v59P+eNYmo0UTtsO7z/btgXOR+dx6MTa4Ynxj8+vAubUkkgkd3mxWdJcxfM8PJ39/UY82mpi3+6b8X+k+5ioZkH3zw4nc5+l/K8Yt/unfF/pPuY5zx0R9P/2eq/NqXtp4rgK0veLOyqNLKGYwAzUJFztsfXix9P8A9nqvzal7aeIeEUFehSDKrL1dOzdoToHI254or2bo5fM5pKbhKymhUZV1Bh1isssyjvVgFaLQe/CrK18m2VpArQr540xRVH7dRWcldLqe1FMMZJuFU3xfctw6jSBKU0RmF9AClvViCpm1nvnmYme7xxdjOVNksrpSmmskIirJ3YqoEme+JxXukadbXoUQgJpEVmeBqVZKqqDmXIM8oU4fINUd3LA/EeAUa4BqhwwkB0co+kkSsqQSpIBg4u7CTtWxnMzVprmHpq9GoAQlHUatMcpVmC1DG+mDBNjOJ+G8M106pzCf2zioU1EsgAUINS7MNGqV2Jttg8cNbrWpUqzUaaLSUKqIQvY5FgYBAA9dxbEFKrUcU06wqHzFSiawRZhdekhTKAsyBJuPC4iKMyORSmoVBCibGSSSZJJJkkmSSe/CTPZyrUr6KCkaCATB0sxJILFZPVwHXl2gOW7qjQenmXptXqVVFGm3aWmIZmqf7NVBso3GJUoqGZwO0wAJ7wCxHhuzevDadB+F5VctSMAsR5REa6jnsgk2liYEnuxxW6RdsrRHWFqVNkVQCe2HktJHZE05g21DkcTtTLoVBhiZU7gMrBlta0gYI4RkEoIVQAEgFzJuQI5kx5ha2IobIZDt9bWIeqZudlDHUFiSDB/eG3LBXGeHtXy9SmGCs6mDeJ5T/wANoPgTzxIABYXHL1z6sI+LUqPWVWqiqzll0Gl1urQFUDSaUQNUyOZmeRxz3tvClcpQpijXTL6O1+l6sSy2dWEIJqAOBe87xgLinDUr0q9ZqRY1KoWg9RCHioUppuAQusmLWAtve6cPq0zRptQHYCAIBIEQI3uO695nC7jaBqZGvq2Uq4dhIDK6sJuJEgDfa4vjpxt8c7B60dPKwtPPHQEDvnv2OFFCvV65EeuKwqozQqKqoV0XULJ0kNHaYmQME8XzejSJCiJeo/kqoDN4aj2fACQb2BtTDGlB33xHVzyBQS6qsxqLCN4323wjzOdNcilRVmAY9Y11Q6SLauakm8EExFwTgnh/AwoVqxNRwLC2gGGXsgADyG07R4TfBHTZx84K1NaZWk1N06w76j2bRuDM94g94wZkMitEkklqh3Y3jmQvMDVJjxPLBXWQNhv9mIqde98NVK1Yz4R4d2N0hO+OWYSZOJaTgWwwiTSRzBxJ6b4Fz+cSkhqNMCAABLMSQFUDmSxAjA2T4zTqkoNSVAJNOqpRwO8A2IkxKkjGkg0bkxcn+gxJUiL7DAwzEyDt38tsZ1gJidsNM0s4t/pPDe739Rgf8tTFk9034v8ASfcxXOL1NWY4aYj9fpfy1MWP3Tfi/wBJ9zGb61PEfT/9nqvzal7aeBOEVf1ej/hp/KMF9P8A9nqvzal7aeAeCD9XpEsLU09g+3CYUU+/P1d529OJvedMqSbMAfQR/XHOVBcW7/R7L4mFJwNJvPf/AJ4ZE7ZlKEXItFsA8Y4uuXZEFOpUeoGKrT0yFTTqYl2AAGoecnBtKoy2a8X38/h5sKuKZGpVdatOotOqqlZKllKEg7SIIIkEd/mhaTHfBqhqVqtbRUVDoVdalXJVW1WYSI1DmPJO433l+AgVQ3Wv1av1oowuhXJLWaNRAaWCzYxeLY44EzBqlGoQ7U9GltIBZCCaZKjaCGFrdnkNnNFbyImN+cT4Ez6T65xGiDOMy5mqDTrOXCFSlJmBUIAZYCAQ2rs2N9r4ynWSY1rJUMO0PJOzX5HvxJm62YOZq6K7J1egCnoRkKMs6jKhtWoMJDR2RY4UZPgtGtVr9ZSWotIUqI6xQ3kp1hMkRJ6wbYuphzTt5zgqiwmDvG3eOfov7O/FGotT0dSCAzZoqcsjEVFpippK6VOpV0gVDygkbHBb8DoDN0AtPqh1NclqbsjSrUADKEExJsZ3vtjOrh/nsxVaqaVI0UK0w7GoGIOpmAUaSI8gksZi1jiCrxXTkRWIgtTVlUGQztAUA8wWIA8CMT0eAoRU1vVqa6ZpsWeYptOoAgCN97m2K/xTh1eq+XoNmmZdYjRTVCUpqWksCTIhBK6RLTG2M5FMeDZyhSpCn1yM1BB10EQsDtFu4WJOB8zUo5qtl9LpUph6vZie0E1LqUiQdIYwRz8xwPxSitFqlNqNTqnyy06Qo02aG1OWHZB0sZQgsYN774l4lwwVnyLV6aGs2oVCJBMZeoxGpSDGoTH9JGLEMspkqVOoxSkiF/KKoFnzkb74kz2USoU1kQpMA2BlCNJnfeRHMDCKnwsU69SnQIpTliZJJAdyVQqGMdnSZP8AxDwwpzXDaFTLZeqtFV1tRN7kliCZaxe03LTbxwMXTLUFUKqqEUbAWA9GGFLKkidh7fNil9GqJXNGlSZ+r6ks6M2pQxI6uNbMVmHtOw574X9Gum+YrZmitQIKdRwmgKOyDsQ1jOoqp1E87DAeg1aW4F/HAmiDeZGGWabSL2k4CqlW2mRae8n/ANYl5Hy5VwZk+gfnvwDxfi5pBQtM1KjtCoCAbCWJY2UAcz3gYJFMzz7vTgTjPDg6hzWNFqWo9ZCtpUjtyrWiADPIqDi7ypJxheM/74eiiqy9WxqVVdYKlQQik7EljqBEghJ54hzXFVSpXerUVatFGGXpuQJDKpLLN3Z3Gnw0xzOJ+FcRVaKvV1szOy0wqMXqAE6ToFwSkORFhvGHGVr0qqCoIKgnylgqVMEHUJVgQQRaMPk+lezWVrUlVxmKj1mKqtN9JWo5uwIgdWAJMr5IB3xYcvSgyG53tvhJV4j1r++aBVxSQqyOCsq0NqRmHMLZiCpHPnhpTr6iCttShr7wYj2438xNrri5nMcO3/0+j/LUxYvdN+L/AEn3MVTPM3vnhwb/AH+l7KmLX7p3xf6T7mF9Ij6f/s9V+bUvbTwr4LUBy9G3+rT+UeOGnT/9nqvzal7aeEnAv7KnO3V048JUf1B9Y78TFp7lcwoAJtE27xjqvXVhcb7fnlgfLi2J0Tn374sjFcG+5X1YgZSdu/BDj1R6MRVaq6STYKJJ5AAT7BjXVTKVe+Wp5uq3V1X1UKIXQpIYh65IkjQIBBliPKGDBxpghJouKvWLTWkzr2mYAr2xIChSSdz2TvaVHCelgrVBS6l01E9WzEHUQoeCBdG0HUFN4B5iMF5rKZgs6ItLRUq06hqljrQJolQoUyRos2oeUZFr5z/GvpMKVWpVWtUSnTbqijBX1k9sFTOhR2e3Y/3jgTO066VKyUatAatNQhgWYdhVghWEKernUdpw/qn8j+mKxncnRarWSrRpVKjsKqahBIdBT0km5hqTTyCxY4Ya3xbMo+Wy9UnqkrNT6550slJkZoLiCo1hFJ5AnbfGuAUqLOz0qz1iq6V1sW0IxmxIBZWKzrJM6bG2GqOASnZBC3A5jvAM25eFsD5wacxln/vl6J8RoNQW8DTt3Se/HO5+tw3DECYvF5N8Js1kqy1krUaa1CKbpDVNGksyNI7JkdmCBewjnhhUci8ze39fOMKuO5ZW6qtUUvSUOr6WYPTDFYqroIPZ0weekzyIKcpOiyo+JcQqVMtULAU3SolOsUYnSgdOsZGgGOqctNiPPjODUsq9X9FmKlQ0w2gGozooazMjP5f93VLAXFpjDfKcNWkgSkxKklyxYsWLQZLMTqkRecC8Wy+k5erMMKwWw/dqjQVPeNRQx3qMNt/DA/SDI06olqSvCsVmTy2EeYSPwwlyeXZhQZ8wzqURwmhFBJQxBpgHSuokLfYScNOJl/fPVCsKKLS63WyhtTFmEdrsqi6QTse0sETit8RygbKJXTL06LkU2NSNLK7FWhBEwSTeRvEXMZzlna7PwNxVnNUdU9SkxGipURgJHlRa9iZDASJNpMYTJnVo1aJSmzLQdCoO5Ey1z2VMrPjMiBvZayCmrKFlSLMdVoEEkyGJPM7mSZixS8I4UlTN06FVSaRBYqQUJAQnS158oz3xI5RjrJ0zb2vvRrpdSzVRqHV1EcKWGsjtKI1bbbjmee0YfPTWJAvP2crcsV7JcAynDutzeqpASDqOsqkgkKIkydNzMebCXIe6PqrqlWiKdFmiS0sAZ0kxYXgEAWnfDIW1djpAPMm49GBsxSR5RhqVhpIOxBFwfOMFPfcR4f54GSnLkkgd359OL/GSOvw18uDVFRqwo0qnUUyvaGoCQzC7wBpFgYJmTgVDqy6J1gqHOVi1R1sCsa6sD91dKhO8ar3xaamxEXOF44NSWoaqJpcgi1heNTBdgTAlhcwJxdIB4jwqnVbU0ieywViA6AyFfvA3jxI2ODaVO8+bEriDE4JoZe4PdjO9tfhXxAH3zw2f9+peypi1e6b8X+k+5iu8XX9Y4d8/o/y1MWL3Tfi/0n3MW+pPEfT/APZ6r82pe2niv8Orfo6IJF0VfTpUj7BiwdP/ANnqvzal7aeK3w6kTl6f94KnLY6VI/piFP8AL2357XGJRDc+d7/ZgDLVQwBvG48Jv+e/DIoQtgQSYkd3ecBJmESAZUd22KxnuMV1rVaSU8u9MAKNVRkN0ViCdDBvLHIWxZlXWo85+wxincaWpRzNYCnVdqugppkIRpUEl/JQqUO5B2gHFlTCfhFCpR0PTFOq1IOpDPoB1Ko1BgGMjSVluXMDdxlekGZru1MJSoFCoYhjWIkCwWEHpkjwOIeCZnrKLsQVIdw1PVJDLv5JJI3g3nsnmIHoVdOcILdipSpxJPaAapqiRdgGEiJAYN59Txn9Frna5pEGu0DNdV1sKraPJGwKg9d2CwG18ap8Nre/exmqhK5camq00Y9up2RYAf6tjN/txweE0ywKvVYA9Z1ZbsmpchiCJksCSCwGq5AmcEZpKvWlqNZEZgqOHp67KSVKgOpJ7TAnY22jGca1HmuIVKQrGoyVGpqjU6mgrp16tUqp7WlU1kLEi3KcZxXL5kdTU99Ky0qqMzNQWFDhqWrssNQAqTH22xscDdizNX0vUGiswUGVEr2JJNI6eyQCRz3x3mM3UrLWp0qNOplz1lEIauh4WacmVI06gRYzAm5tjOa1uCs3SrUKlLXmDVD1BTZTSQCCrNKlRII0zcmb4XZagqrmKlapmBUoFzUKV6gDKV1poRTpAKkDTpMERffDbN5QVaaU6pLEBSXVip1gDtKQZBm8jvwJmeGKuXanTYJqId3qlnLQQZdmYFrKBc7CLYYQGOC+98oGarX61KCERmKgVH0wBGrQVDkbrAAvjvpVVzAqqq1kCocq0FAyuzVwjMSpDABjTIAIBGrG8vXqdbT15lcwlcPKqiCmqKskqAWtqhTJvrHdg5uFUArolNaS1BBNMAG11ItbSbjkDi5EcZvJuVZ69ZXdtNKAuhFQuNSgEsxLTBJMmAAV3xX+keSqdRbMuyo1OVdEYALUW7HSGMATfeBe+JauaVqtGM41eo1ZRoUgIVEl/wBGohYENqbutjnpZnqRSsiHTVKsh7DMCSIKMQsE9wmRIO04mLpbxWq9NaiVHDxT1jsQQx1jTYkEdgkd32hZwZK6ZukUemXYstNihiWR9IcA8/CeW98NOJ5Vq1NaqMU61FDSfCRY7HtGwJm1jaEHCsytLOZca7JWSPAdsTe67jsgecyMVDPoz0ndM03v2sWo1FK1BUut50nTBCCOyVH96/hXuLUaTtVOWRjRSp2bbI0SSI1Aap/7e+90r9GqeazTOKyik16lNGBbUYBkLsNzJkyYAFoU9KeE0qGaHVkFCnaAjUC37rEMCYUSIg7T34podeO5vMCjQp1KpCr2DTlX7CjynFnjbtRsCYm/qHBmdqVM1rVSi9YNu3F7KYHfbvx5JwivUp1E6oMpDHSrDymFmUk3YHYxJF7DHsuUQuFdkKSpOltwT3+IxM1daakJk2E9nxvc+E42mnf19w82JMyYH4chjhQQJ25gT7MMkEYQE2jxJwb730gcvP8AhgdKJgk7zHiPH/1hnTogrvJ/Pfi9Ir3GVIrcNkz/APcKPh+5Uw+9034v9J9zCnpLS01+G/P6Nv8Alq4be6b8X+k+5hSI+n/7PVfm1L208V7hM9RT/wANPsUYsPT/APZ6r82pe2nhDwBP0dLsgyiR/wBIxCjciw7Sd91+0n7faMMsvmAy6dUEbz7PHEFajpuBtf0eH59uO0UEExI7/wA+bGqzKKOaQAQRqNo29u2KR0mzFarmSocU0pAdkKGZ2KhpJIJIANgomQ094uPvdINvKvJ3n8wcU7pLk398CoR+iamqExYurORqH/xbcDz+ExdCcNpQjAPrLVGMt3sJJBgwdzIWd+zaRJUzrs2mnpBBtK6g1yYGk6gLBjEmJ78CZh4DAauy5QjVc8iBEuoEeSdpi4iBG4iaZLuVmB5Rbsm2rsm4BbTcqTafKIItvRnayZNSpdnJL25zA8DcRyvHknaCcR16g98Ivmi07kS0xYWiTG2EWe6TRFQGmrSA4ZmG2k+SRcgXBMneNxgB+mSQIILzsAQB2lazBr2BEkEm0+Ofq/i/K/iiSY7Q/A8rW8bfYZwr4xwYMtY0nqmppd0pLU0qK0GGgRud1J0nUTF5xWKPuhUl0ypI5sFgTcyFgEjbmLk4dZTp5k2ELUIa9nBHgLtI7uY3OMfXKNZFlpIAIBPMmTMHnczabejlhf0ncnLxIjVTDiJlTUUEeqccUc2tYymhiIMhgT2pjaTeJwVmsoxWG0kE7QTsQRJsZDCfRjP3f1fmI6NCmjO9OnTDt5RUAMe6f/eOXrkzqBX7ftNvswTXog+VEwB4j04U8S4umWUmswK8iNz4RzPLG5rNHZfhyWZEublgAGgxziRJ9GKznTmMslVV8g1HqCo5kBXloABDa9Ri4iJOq8YJqe6TlqaFO05BkaV7NogC/O/qvii8Y6a1q1RWChFUkhJJE3ib3ifsxpMWHNZkDJ0yRpbSAVCkjVJUReQCQZ2taRsaRxKr3rBjmZneCLeyBvbGqnF3KaJgRFie+fbGBDXJJJ2JuP8A37cFeldDOilWhUSs1VAppkAU2JYh17yBB2M94GNZToFWNdg1ZlphtQrWLtJkxeZ0kAsYuDZhGEfDOnlamlNOppuECILtqYAQNjuRHLHo/S3j5yVKg3UM7VibagNMAG9iZg7DuPmwTtV+DZZspxfqVHWgAglhDBGVaheRsV27jBAiYx6QpJEzY7f5+rCzobxc56nVrGmKRWp1czqYhQCZMCwJsPDDzMUACO+LEDvxrJUtofLpqMgC1pI3OCfe4sZnkI818S5SgQd5j1YJrUhc/n0YlkhNpdTryxUgAQbGb/nuwXQC/uyR+e/CetvJXlYmYj0C+N0c+Aypq7RDHT4CJ9UjCQrrpSf03Df/AOjR/kq4Ye6d8X+k+5hNx5z13DQeXEKP8lXDn3Tvi/0n3MSrEfT/APZ6r82pe2nhJwk/oaO06E38FGHfT/8AZ6r82pe2nhHwWlpp0za9NI9KgkWOJVOy3eft9mNU4E7RNr8zyxDVjcH7bD1Y6pGAdoIxrWcGETYi3dir9NlYUlcQAlRe1MjtdgggC3lDvw9bMMCBvJiR+7yvindJ85WqUKjo5CJWZSgUXWjUKljO8GmXsRAIwCrM61RtIlVVmDhmMtAAmIWN22ju3xUc5njQCLTULqQaWLSYPa3Ijcg/9MAG+L9UyqVCSAGJRdTGAJ8q8gAiZEAWLTqBIxV83wE9W1V9VNwoGonUVaYuBuPKkxNxiVVNK1HPa3McrkctvPF/DBeW4BUqEhUJbUFAIAmQdizAGIPqxYMlmadHXQbLOakKq6f7QMVuLEwRuCDtE3nDbPZevXUPmsxQy1EHUqSDUUyRa0BjtIJwVRs3wR6ZAZWB1KtwBBbYGecHbAL5dQTcgjkQJ8Ps3xZq9DhwJ1ZzMOSZJCAiSDftC+/24FbgS1qbPlswKzDtNSI01PQCe1vfTOAi6N8TbK1QzSaDsFqgcwN4IN4k22PMXx7bSzivTWoAShgqRBsQI57XGPnp5BKmRtv3f1x6l7l+Zf3sybqlQwPAwY3vcz6cZsFxzcaS8jaQZ7p9uPHel/FKtSuVY+TtbYxc35+YDvx6j0hqLoJmNI1MpMWF4+z288eO8SZSxYt2r9+1/EmO7wib4Q6L0VRdu8c+R3P2Ylp6CLCCLmSL7C0jeT38vTifKcMqVDcaKYGosxhVHfc99sSIMojQzVakHylACkeZiG+0Y0I6GSWFJIIO4gyN+7zG8RbHGYyIUgGVJvO6gch3+nuO3ectDLVBFF3pvIA6w77d3pn+uBa/WJCVQwABKBiYG8RzHePZgA0ZkIK2IIYEeG0T44sfFuleYzfVtXqSF2AEKGm5sRcjvPqGENBNRMTG5J80jx774JyiaCzbhRLDv2IjZhBP9OeA9w9zlUTI0zZTWqVHVZF5dgImCQVW3Mjli2gwLbjHzlwPMsXoQWZ0ekqkmSrF1KabyALiNrx5/obTcR6MTsEU15wB4Yk9WBEqN+9Fu7892JFrjFw0BxhYKm2xA884VFiu0SWv4ebFhr1Jt4+o4WMvrk/bjXHtjmUcSea3Dfn9H+Wpix+6d8X+k+5iscQ/0jh3z+j/AC1MWf3Tfi/0n3MOXrXHxH0//Z6r82pe2nhfwulqoUhsRTpkRvJUQTGGHT/9nqvzal7aeAeGvOXogQrdUlz/APEd/sxi+KnoggXjGVrcj3+jljg1SLggwLzP5jEpYGNbb/0v+Z78SWCJF1T9uKitcUs3mcnUMJWmrTn94VFiooJ2OoExz7WLt1fMejx7vsxSvdOyZ6mlmaUitReAV3Ctvbncf9xxvpCro6G6lSrsILUy3VxJDciBKgHmANwIMWk4plKhLMmYdFaWqAUwZIWWKrIIJEW2MyIJMK+g2YFSlVEFn63VYAxJmYMQDfnBvzABt1HKpVpim8EOII8nsxyiBBAYwL984gplPPik6e9aT16tWkDrqm4BkxYQp0wYEATuZwofo5Wq08xmazlylPUCt5dWhlaw06QDIFvHHq2X6L0kqGqgWBT0IoUAqDAPbuWFrA7SeUYrHEFqZeuzKWpyRqdQrU6hmP0lJiBJH7ykEwbc8DXltbL21ArHK9/VvhjxLhi0qWWIkVqlIuyRJ8ttJ3kSgB2xZX4PltXWASZnSuWqKtyIP6ap1Y32Ji4thVxrOV6lR9TQCv6WoCpLKBABKABR2QBTAA3m84KgzgV8vTesCK5cgsTBZZB1MCNwG3G43k3F29yzKBRXZWJ1FZBNgRPdYcx5vUVXD+jZSlSLKQzNqO0oJJHiTEH1b4tHRJdLVQDLFhItM7k7WB7p+wWg108zIFA6SAYEggQQYB89j3fZOPK6VPrCksbllM3H94nsg2vOPROnxJoNHZuJG17bXMX8NxyxQcnqCAi5U61EwsyPQNvMfThgYZvhGa108tVlaCuFFS/VtJJVtXPVMDukCJsUfEOH6HemSA1N2UhiBIEwRMcuW+PT+jtFK9BqbtqV9qb2IVrgK0nUk7MLgiORAH4n0RpR+kqO+m1MhVY6RyJNzBP72rfuwFK4TTorlqtSvT1ksqUu/sgzFxbaT4HxwooO5MA9mdiezaTGHmbyDu4pr1jsT2VQaiFBNtQGlYHJQBO+J/8A6e6gjrGAJEsjb7gQvfEzqJXFCFwoZbiCpYTyttMeEXBj7cSCoOpe66i6gWk98yRIiI35nGs65nSTMSJtG+/ZtIMi0ne5xDmphQYPlRBuTO58fwwFs9zLhxrZpWbyKJ60zzcEBP8AuGr/AJce29d4ze5GKf7mHC+pyCvENW7ZMR2QSEmPC/pxa0XuAF/ycAZM/wBbYGrHQRBNvsH9TiSkSDccsbZJJtci/fecUQU80GBgevz4gqrIxApgAGZ28cdU6xvcxHr/ABxeLNLuK/2/Dfn9Kf8ApqYsXum/F/pPuYq/FH/WuHLG2epfy1MWj3Tfi/0n3MTl6vHxH0//AGeq/NqXtp4X8MYrRow1jSQR/wAo/M4YdP8A9nqvzal7aeK7w7pBlFo0gc1l5CJI61BcKoggtiVT4UrBQTte/wBuO8vTEwG5Xnl6fPOE79J8ofjWX2/21Mfe8MdJ0kygEjN5ceBrU4nzavzvjFinjrPk8tpAH5GFHHQHo1AB2gNQiJ1UyHFudwMardI8msac3liT3VqZi3i1h58RJ0hymon35lptM1kjl4/mMNRQOjbClXNM0WWo5ZmJEoV/ccahpGoEiRaTEXjF7y1OGMqATJFjJuL6dxAInldbmwFF4jxhEz1FVzFN8vT1opWopXQ3aWSDbSDombaB33teT43lbg5rLgSLdbTA9QgHmYmJ9GNosVJIMXk8/bgTN5HUCNPa2BHL1m+IaPH8oUE5vLAzP9tT9H70zHeBiROkWTBtm8sPp6f/AJfmcTBU+J9FcwT+jJXypGpRygGRfblI39OOeE9CGZqZrHTSptq6uZLMPJJOwFhIk7C+Lg3SLKEH9by0+Nan/wCWORx3KW/Xct/Hp/b2sS61C3j+pAOybmBtHODfzeFicDdHV0s5i5uTGxuG7u7bxPhifjHGsmQAMzQNxtWTl6fHC3I8dy6Vf9IoRDAsHS9wQZ/6rW382M50X0L7pCr1BJAiVE7c49JgeexucUPK0xtqEapEwYlomAfbtHdi39PeKUXpQmZRyGBGioGMA+F58ScVDLZpABLD0FR+Md87g8sam4i8dBaThjdChk6SBIMi4sIvE+oiQMXd6R0wYgiPExPo7j+RimdEuLUFWamYoqbETUUBvCCxZQJi4Fu4A4sn/wBQ5XVIzWXAn/bU/wDywB75NOSgSIkKLjl6pPPFZ6U5VQh1KZIgXuP7pFjzne1tjuHdbpHlYtnMvI2PXUz9mq+Kx0s4vQak2ivRqcx+kpGOybdpiQCdJ7Im3mGLo86z1LU1rsD4zJjmJPiCTcfbFxCXqIgG4AXmZaIn0+rHNWspeC0qIgyO4eobmBzw46JJRbO0mq1KaJTIclnUAlACu8Ay5FvA+OKPecrRCU0RT5CqvoAAPsxIUEenCKh0lynPN5f+Mg+9gs9Islb9cy38an/5YtiGdLsgc+4d3nxKlQbHCSr0iycg+/cv5hXp/wDliOl0gycnVm8tHI9fTvfnJxKo18v2rjmT43xDVy4G+58eXmxAOkOTJM5zLm9v01O324gr9IcrCkZzLWO3XU5j14bkSzsHxAfrfD/n1L+V8Wz3Tfi/0n3MUyrxOhVzXDxSrUnb39SJVHVjGmoJhTIEkevFz9034v8ASfcxIpFlemFV8tTpVKOXqUzTQFXQspAURILQdhgf4Qo/J3D/AKsv44zGYoz4Qo/J3D/qy/jjPhCj8ncP+rL+OMxmAz4Qo/J3D/qy/jjPhCj8ncP+rL+OMxmAz4Qo/J3D/qy/jjPhCj8ncP8Aqy/jjMZgM+EKPydw/wCrL+OM+EKPydw/6sv44zGYDPhCj8ncP+rL+OM+EKPydw/6sv44zGYDPhCj8ncP+rL+OM+EKPydw/6sv443jMBr4Qo/J3D/AKsv44z4Qo/J3D/qy/jjeMwGvhCj8ncP+rL+OM+EKPydw/6sv44zGYDPhCj8ncP+rL+OM+EKPydw/wCrL+ON4zAa+EKPydw/6sv44z4Qo/J3D/qy/jjeMwGvhCj8ncP+rL+OM+EKPydw/wCrL+OMxmAz4Qo/J3D/AKsv44z4Qo/J3D/qy/jjMZgM+EKPydw/6sv44z4Qo/J3D/qy/jjMZgO6PGKdNg6ZDIq6mVZcuAwI2IIMg4vXRphmsqlWuiOxet5S6gP0ziBqkgQAI7gMZjM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198" name="Picture 6" descr="https://encrypted-tbn1.gstatic.com/images?q=tbn:ANd9GcTA-yIaYK6ow1B0jdiSKloWUmP_0bvaWpCfCdCFnz4Yi84snoGQCxijiIS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16" y="4212842"/>
            <a:ext cx="2238375" cy="2047876"/>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584318"/>
            <a:ext cx="27336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437823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718907"/>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0" y="0"/>
            <a:ext cx="9144000" cy="6858000"/>
          </a:xfrm>
        </p:spPr>
        <p:txBody>
          <a:bodyPr>
            <a:normAutofit/>
          </a:bodyPr>
          <a:lstStyle/>
          <a:p>
            <a:pPr marL="0" indent="0">
              <a:buNone/>
            </a:pPr>
            <a:r>
              <a:rPr lang="es-MX" dirty="0" smtClean="0"/>
              <a:t>Lavrov: sostuvo que para comprender un mundo eran insuficientes los estudios sobre el sistema nervioso; había que estudiar la evolución histórica de las culturas.</a:t>
            </a:r>
          </a:p>
          <a:p>
            <a:pPr marL="0" indent="0">
              <a:buNone/>
            </a:pPr>
            <a:endParaRPr lang="es-MX" dirty="0"/>
          </a:p>
          <a:p>
            <a:pPr marL="0" indent="0">
              <a:buNone/>
            </a:pPr>
            <a:endParaRPr lang="es-MX" dirty="0" smtClean="0"/>
          </a:p>
          <a:p>
            <a:pPr marL="0" indent="0">
              <a:buNone/>
            </a:pPr>
            <a:r>
              <a:rPr lang="es-MX" dirty="0" smtClean="0"/>
              <a:t>Kavelin: el enfoque puramente fisiológico de la psique, el de el laboratorio, no era el adecuado; había que promover los estudios históricos y culturales puesto que la mente humana es producto de la cultura.</a:t>
            </a:r>
          </a:p>
          <a:p>
            <a:pPr marL="0" indent="0">
              <a:buNone/>
            </a:pPr>
            <a:endParaRPr lang="es-MX"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77667"/>
            <a:ext cx="2041589" cy="159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220" y="3356992"/>
            <a:ext cx="3240360" cy="1361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832" y="5373216"/>
            <a:ext cx="2554174" cy="123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5268289"/>
            <a:ext cx="2448272" cy="1446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678504"/>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2018</TotalTime>
  <Words>1122</Words>
  <Application>Microsoft Office PowerPoint</Application>
  <PresentationFormat>Presentación en pantalla (4:3)</PresentationFormat>
  <Paragraphs>105</Paragraphs>
  <Slides>34</Slides>
  <Notes>1</Notes>
  <HiddenSlides>0</HiddenSlides>
  <MMClips>0</MMClips>
  <ScaleCrop>false</ScaleCrop>
  <HeadingPairs>
    <vt:vector size="4" baseType="variant">
      <vt:variant>
        <vt:lpstr>Tema</vt:lpstr>
      </vt:variant>
      <vt:variant>
        <vt:i4>2</vt:i4>
      </vt:variant>
      <vt:variant>
        <vt:lpstr>Títulos de diapositiva</vt:lpstr>
      </vt:variant>
      <vt:variant>
        <vt:i4>34</vt:i4>
      </vt:variant>
    </vt:vector>
  </HeadingPairs>
  <TitlesOfParts>
    <vt:vector size="36" baseType="lpstr">
      <vt:lpstr>Parallax</vt:lpstr>
      <vt:lpstr>Transmisión de listas</vt:lpstr>
      <vt:lpstr>SOCIOCULTURAL Y LA PERSPECTIVA DE SISTEMA SOCIAL   O ECOLÓGICA   (Lev Vigotsky)</vt:lpstr>
      <vt:lpstr>Datos biográficos de Lev Vygotsky</vt:lpstr>
      <vt:lpstr>Presentación de PowerPoint</vt:lpstr>
      <vt:lpstr>Presentación de PowerPoint</vt:lpstr>
      <vt:lpstr>Presentación de PowerPoint</vt:lpstr>
      <vt:lpstr>Presentación de PowerPoint</vt:lpstr>
      <vt:lpstr>Problemas de la educación</vt:lpstr>
      <vt:lpstr>Antecedentes de la teoría socio-cultural.</vt:lpstr>
      <vt:lpstr>Presentación de PowerPoint</vt:lpstr>
      <vt:lpstr>Presentación de PowerPoint</vt:lpstr>
      <vt:lpstr>Presentación de PowerPoint</vt:lpstr>
      <vt:lpstr>Presentación de PowerPoint</vt:lpstr>
      <vt:lpstr>Principios, hipótesis o leyes que postula</vt:lpstr>
      <vt:lpstr>Presentación de PowerPoint</vt:lpstr>
      <vt:lpstr>Presentación de PowerPoint</vt:lpstr>
      <vt:lpstr>Presentación de PowerPoint</vt:lpstr>
      <vt:lpstr>Presentación de PowerPoint</vt:lpstr>
      <vt:lpstr>Predicciones que puede hacer</vt:lpstr>
      <vt:lpstr>Presentación de PowerPoint</vt:lpstr>
      <vt:lpstr>Conceptos básicos</vt:lpstr>
      <vt:lpstr>Presentación de PowerPoint</vt:lpstr>
      <vt:lpstr>Presentación de PowerPoint</vt:lpstr>
      <vt:lpstr>Presentación de PowerPoint</vt:lpstr>
      <vt:lpstr>Interacción entre aprendizaje y desarrollo</vt:lpstr>
      <vt:lpstr>Presentación de PowerPoint</vt:lpstr>
      <vt:lpstr>Limitaciones de la teoría</vt:lpstr>
      <vt:lpstr>Problemas Que resuelve</vt:lpstr>
      <vt:lpstr>creencias Que ha originado </vt:lpstr>
      <vt:lpstr>experimentos apoyan o refutan la teoría </vt:lpstr>
      <vt:lpstr>Pruebas que se han hecho de la teoría</vt:lpstr>
      <vt:lpstr>Teorías similares o complementarias</vt:lpstr>
      <vt:lpstr>Teorías antagónicas</vt:lpstr>
      <vt:lpstr>Conclusiones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SOCIOCULTURAL Y LA PERSPECTIVA DE SISTEMA SOCIAL O ECOLÓGICA   (Lev Vigotsky)</dc:title>
  <dc:creator>ACER</dc:creator>
  <cp:lastModifiedBy>Carolina Cardona</cp:lastModifiedBy>
  <cp:revision>25</cp:revision>
  <dcterms:created xsi:type="dcterms:W3CDTF">2014-11-25T22:38:27Z</dcterms:created>
  <dcterms:modified xsi:type="dcterms:W3CDTF">2015-01-06T02:38:08Z</dcterms:modified>
</cp:coreProperties>
</file>